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0" r:id="rId5"/>
    <p:sldId id="261" r:id="rId6"/>
    <p:sldId id="259" r:id="rId7"/>
    <p:sldId id="263" r:id="rId8"/>
    <p:sldId id="262" r:id="rId9"/>
    <p:sldId id="268" r:id="rId10"/>
    <p:sldId id="264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AFAE"/>
    <a:srgbClr val="FFE389"/>
    <a:srgbClr val="FFC611"/>
    <a:srgbClr val="E18583"/>
    <a:srgbClr val="D75E5B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7A1E-04AE-42F4-9E82-BCC218524843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9B51-1C1C-4A77-A3FF-70A3795A7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7A1E-04AE-42F4-9E82-BCC218524843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9B51-1C1C-4A77-A3FF-70A3795A7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7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7A1E-04AE-42F4-9E82-BCC218524843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9B51-1C1C-4A77-A3FF-70A3795A7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25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7A1E-04AE-42F4-9E82-BCC218524843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9B51-1C1C-4A77-A3FF-70A3795A7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69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7A1E-04AE-42F4-9E82-BCC218524843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9B51-1C1C-4A77-A3FF-70A3795A7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61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7A1E-04AE-42F4-9E82-BCC218524843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9B51-1C1C-4A77-A3FF-70A3795A7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05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7A1E-04AE-42F4-9E82-BCC218524843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9B51-1C1C-4A77-A3FF-70A3795A7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49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7A1E-04AE-42F4-9E82-BCC218524843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9B51-1C1C-4A77-A3FF-70A3795A7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20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7A1E-04AE-42F4-9E82-BCC218524843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9B51-1C1C-4A77-A3FF-70A3795A7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86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7A1E-04AE-42F4-9E82-BCC218524843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9B51-1C1C-4A77-A3FF-70A3795A7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8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7A1E-04AE-42F4-9E82-BCC218524843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9B51-1C1C-4A77-A3FF-70A3795A7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30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47A1E-04AE-42F4-9E82-BCC218524843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89B51-1C1C-4A77-A3FF-70A3795A7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15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rgbClr val="FFE389"/>
            </a:gs>
            <a:gs pos="17000">
              <a:schemeClr val="accent1">
                <a:lumMod val="40000"/>
                <a:lumOff val="60000"/>
              </a:schemeClr>
            </a:gs>
            <a:gs pos="63000">
              <a:schemeClr val="accent4">
                <a:lumMod val="60000"/>
                <a:lumOff val="40000"/>
              </a:schemeClr>
            </a:gs>
            <a:gs pos="91000">
              <a:srgbClr val="ECAFAE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96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Осень.</a:t>
            </a:r>
            <a:endParaRPr lang="ru-RU" sz="9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975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stihi.ru/pics/2013/01/15/10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81"/>
            <a:ext cx="12192000" cy="690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1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257"/>
          </a:xfrm>
        </p:spPr>
      </p:pic>
    </p:spTree>
    <p:extLst>
      <p:ext uri="{BB962C8B-B14F-4D97-AF65-F5344CB8AC3E}">
        <p14:creationId xmlns:p14="http://schemas.microsoft.com/office/powerpoint/2010/main" val="5918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395"/>
          </a:xfrm>
        </p:spPr>
      </p:pic>
    </p:spTree>
    <p:extLst>
      <p:ext uri="{BB962C8B-B14F-4D97-AF65-F5344CB8AC3E}">
        <p14:creationId xmlns:p14="http://schemas.microsoft.com/office/powerpoint/2010/main" val="35505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9726804_1255193829_78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80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g1.liveinternet.ru/images/attach/c/2/65/995/65995106_65574048_0_3fee5_78fb2a0c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43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stihi.ru/pics/2009/09/18/6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611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proza.ru/pics/2010/11/25/8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29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1.liveinternet.ru/images/attach/c/9/106/682/106682153_3201191_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528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fotoblog-osen.ru/wp-content/uploads/2011/03/berezovaya-rosh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51"/>
            <a:ext cx="12192001" cy="691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3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hydojnik.ru/Levitan/levitan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65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pixabay.com/static/uploads/photo/2014/01/15/21/45/mixed-forest-246102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5759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</Words>
  <Application>Microsoft Office PowerPoint</Application>
  <PresentationFormat>Широкоэкранный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Осень.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 Демченко</dc:creator>
  <cp:lastModifiedBy>Данил Демченко</cp:lastModifiedBy>
  <cp:revision>5</cp:revision>
  <dcterms:created xsi:type="dcterms:W3CDTF">2014-10-11T11:01:02Z</dcterms:created>
  <dcterms:modified xsi:type="dcterms:W3CDTF">2014-10-11T12:40:55Z</dcterms:modified>
</cp:coreProperties>
</file>