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8" r:id="rId5"/>
    <p:sldId id="262" r:id="rId6"/>
    <p:sldId id="264" r:id="rId7"/>
    <p:sldId id="265" r:id="rId8"/>
    <p:sldId id="268" r:id="rId9"/>
    <p:sldId id="266" r:id="rId10"/>
    <p:sldId id="267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67CE-74C4-417E-B454-DAB79FA77407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191E-FD45-420B-A5DC-9B4DEED1B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777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67CE-74C4-417E-B454-DAB79FA77407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191E-FD45-420B-A5DC-9B4DEED1B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607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67CE-74C4-417E-B454-DAB79FA77407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191E-FD45-420B-A5DC-9B4DEED1B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790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67CE-74C4-417E-B454-DAB79FA77407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191E-FD45-420B-A5DC-9B4DEED1B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78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67CE-74C4-417E-B454-DAB79FA77407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191E-FD45-420B-A5DC-9B4DEED1B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287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67CE-74C4-417E-B454-DAB79FA77407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191E-FD45-420B-A5DC-9B4DEED1B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235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67CE-74C4-417E-B454-DAB79FA77407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191E-FD45-420B-A5DC-9B4DEED1B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821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67CE-74C4-417E-B454-DAB79FA77407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191E-FD45-420B-A5DC-9B4DEED1B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527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67CE-74C4-417E-B454-DAB79FA77407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191E-FD45-420B-A5DC-9B4DEED1B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663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67CE-74C4-417E-B454-DAB79FA77407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191E-FD45-420B-A5DC-9B4DEED1B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039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67CE-74C4-417E-B454-DAB79FA77407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191E-FD45-420B-A5DC-9B4DEED1B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287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167CE-74C4-417E-B454-DAB79FA77407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5191E-FD45-420B-A5DC-9B4DEED1B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13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Тема. Что необходимо всем живым существам.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3CBF0EC-C7B4-4727-BB83-B13396C198E5}"/>
              </a:ext>
            </a:extLst>
          </p:cNvPr>
          <p:cNvSpPr/>
          <p:nvPr/>
        </p:nvSpPr>
        <p:spPr>
          <a:xfrm>
            <a:off x="2283768" y="206694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Окружающий мир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класс</a:t>
            </a:r>
            <a:endParaRPr lang="ru-RU" sz="20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0ADAF5E-F77B-41E1-96DA-55D248F0E7DE}"/>
              </a:ext>
            </a:extLst>
          </p:cNvPr>
          <p:cNvSpPr/>
          <p:nvPr/>
        </p:nvSpPr>
        <p:spPr>
          <a:xfrm>
            <a:off x="1913484" y="3536970"/>
            <a:ext cx="531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УМК «Начальная инновационная школа»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курсу В.А.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Самкова</a:t>
            </a:r>
            <a:endParaRPr lang="ru-RU" sz="20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2B4B439-22AA-43E5-81C8-EB05102FAA4E}"/>
              </a:ext>
            </a:extLst>
          </p:cNvPr>
          <p:cNvSpPr/>
          <p:nvPr/>
        </p:nvSpPr>
        <p:spPr>
          <a:xfrm>
            <a:off x="395536" y="53012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МБОУ СОШ № 40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Демченко Инна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2215215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olyvore.com/cgi/img-thing?.out=jpg&amp;size=l&amp;tid=722306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61" y="366622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001.radikal.ru/1202/44/7dff7df8118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577" y="3573016"/>
            <a:ext cx="253442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optimus-solution.ru/netcat_files/194/276/SHANGHAI_SHENJIA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32" y="1628800"/>
            <a:ext cx="260038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csmres.co.uk/cs.public.upd/article-images/dog-foo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143" y="1145942"/>
            <a:ext cx="377287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7824" y="188640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ПИТАНИЕ</a:t>
            </a:r>
          </a:p>
        </p:txBody>
      </p:sp>
    </p:spTree>
    <p:extLst>
      <p:ext uri="{BB962C8B-B14F-4D97-AF65-F5344CB8AC3E}">
        <p14:creationId xmlns:p14="http://schemas.microsoft.com/office/powerpoint/2010/main" val="45334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4560" y="548680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условия для жизни.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0037" y="2161818"/>
            <a:ext cx="1490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СВЕТ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671" y="3394129"/>
            <a:ext cx="1865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ТЕПЛО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1800" y="436510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ВОЗДУХ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16216" y="2491070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ВОДА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20072" y="3721610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ПИЩА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051720" y="1267019"/>
            <a:ext cx="2376264" cy="72182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571005" y="1419418"/>
            <a:ext cx="2006540" cy="175948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932430" y="1419418"/>
            <a:ext cx="962490" cy="294568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220072" y="1419419"/>
            <a:ext cx="576065" cy="230219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652120" y="1340768"/>
            <a:ext cx="1368153" cy="12297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711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66"/>
          </a:solidFill>
          <a:ln w="38100">
            <a:solidFill>
              <a:srgbClr val="008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/>
              <a:t>Раздели объекты на 2 группы</a:t>
            </a:r>
          </a:p>
        </p:txBody>
      </p:sp>
      <p:pic>
        <p:nvPicPr>
          <p:cNvPr id="7171" name="Picture 3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700213"/>
            <a:ext cx="1817687" cy="2449512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700213"/>
            <a:ext cx="1727200" cy="244792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581525"/>
            <a:ext cx="2374900" cy="178117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652963"/>
            <a:ext cx="2232025" cy="1747837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581525"/>
            <a:ext cx="2087563" cy="197802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9" descr="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00213"/>
            <a:ext cx="1836738" cy="244792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013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44675"/>
            <a:ext cx="1817687" cy="2449513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700213"/>
            <a:ext cx="1727200" cy="244792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5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652963"/>
            <a:ext cx="2305050" cy="1728787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6" descr="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652963"/>
            <a:ext cx="2232025" cy="1747837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7" descr="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508500"/>
            <a:ext cx="2087562" cy="197802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8" descr="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844675"/>
            <a:ext cx="1836737" cy="244792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0" name="Line 9"/>
          <p:cNvSpPr>
            <a:spLocks noChangeShapeType="1"/>
          </p:cNvSpPr>
          <p:nvPr/>
        </p:nvSpPr>
        <p:spPr bwMode="auto">
          <a:xfrm>
            <a:off x="5364163" y="1268413"/>
            <a:ext cx="0" cy="5589587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827088" y="404813"/>
            <a:ext cx="3155950" cy="636587"/>
          </a:xfrm>
          <a:prstGeom prst="rect">
            <a:avLst/>
          </a:prstGeom>
          <a:solidFill>
            <a:srgbClr val="FFFF66"/>
          </a:solidFill>
          <a:ln w="57150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663300"/>
                </a:solidFill>
              </a:rPr>
              <a:t>Живая природа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5435600" y="404813"/>
            <a:ext cx="3546475" cy="636587"/>
          </a:xfrm>
          <a:prstGeom prst="rect">
            <a:avLst/>
          </a:prstGeom>
          <a:solidFill>
            <a:srgbClr val="FFFF66"/>
          </a:solidFill>
          <a:ln w="57150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663300"/>
                </a:solidFill>
              </a:rPr>
              <a:t>Неживая природа</a:t>
            </a:r>
          </a:p>
        </p:txBody>
      </p:sp>
    </p:spTree>
    <p:extLst>
      <p:ext uri="{BB962C8B-B14F-4D97-AF65-F5344CB8AC3E}">
        <p14:creationId xmlns:p14="http://schemas.microsoft.com/office/powerpoint/2010/main" val="361383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 animBg="1"/>
      <p:bldP spid="184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547813" y="692150"/>
            <a:ext cx="6811962" cy="636588"/>
          </a:xfrm>
          <a:prstGeom prst="rect">
            <a:avLst/>
          </a:prstGeom>
          <a:solidFill>
            <a:schemeClr val="accent1"/>
          </a:solidFill>
          <a:ln w="57150">
            <a:solidFill>
              <a:srgbClr val="6699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b="1"/>
              <a:t>Назовите признаки живых существ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771775" y="1844675"/>
            <a:ext cx="4392613" cy="4340225"/>
          </a:xfrm>
          <a:prstGeom prst="rect">
            <a:avLst/>
          </a:prstGeom>
          <a:solidFill>
            <a:srgbClr val="FF9933"/>
          </a:solidFill>
          <a:ln w="57150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3600"/>
              <a:t>дыхание</a:t>
            </a:r>
          </a:p>
          <a:p>
            <a:pPr algn="ctr" eaLnBrk="1" hangingPunct="1"/>
            <a:r>
              <a:rPr lang="ru-RU" sz="3600"/>
              <a:t>питание</a:t>
            </a:r>
          </a:p>
          <a:p>
            <a:pPr algn="ctr" eaLnBrk="1" hangingPunct="1"/>
            <a:r>
              <a:rPr lang="ru-RU" sz="3600"/>
              <a:t>размножение</a:t>
            </a:r>
          </a:p>
          <a:p>
            <a:pPr algn="ctr" eaLnBrk="1" hangingPunct="1"/>
            <a:r>
              <a:rPr lang="ru-RU" sz="3600"/>
              <a:t>выделение</a:t>
            </a:r>
          </a:p>
          <a:p>
            <a:pPr algn="ctr" eaLnBrk="1" hangingPunct="1"/>
            <a:r>
              <a:rPr lang="ru-RU" sz="3600"/>
              <a:t>движение</a:t>
            </a:r>
          </a:p>
          <a:p>
            <a:pPr algn="ctr" eaLnBrk="1" hangingPunct="1"/>
            <a:r>
              <a:rPr lang="ru-RU" sz="3600"/>
              <a:t>рост</a:t>
            </a:r>
          </a:p>
          <a:p>
            <a:pPr algn="ctr" eaLnBrk="1" hangingPunct="1"/>
            <a:r>
              <a:rPr lang="ru-RU" sz="3600"/>
              <a:t>ответ </a:t>
            </a:r>
            <a:r>
              <a:rPr lang="ru-RU" sz="2400"/>
              <a:t>на раздражитель</a:t>
            </a:r>
            <a:endParaRPr lang="ru-RU" sz="3600"/>
          </a:p>
          <a:p>
            <a:pPr algn="ctr" eaLnBrk="1" hangingPunct="1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75666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otvet.imgsmail.ru/download/65655502_1ea74b20f2859449ef7acbd02f91f5f2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74" y="404664"/>
            <a:ext cx="3325738" cy="249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liveudm.ru/wp-content/uploads/2012/11/Kak-podgotovit-rozyi-k-zi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404" y="188640"/>
            <a:ext cx="288031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kznportal.ru/www2/newsimage_594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16178"/>
            <a:ext cx="294124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vetpomosch.ru/wp-content/uploads/2014/03/5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769" y="3284984"/>
            <a:ext cx="2618656" cy="210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aquafanat.com.ua/uploads/photos/carassius-auratus/aquafanat.com.ua-gold-fish-red-cap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420" y="4759038"/>
            <a:ext cx="2608516" cy="195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refern.org.ua/ext/image/ogorod/baklaghan_vshod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989" y="2492896"/>
            <a:ext cx="23812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856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olyvore.com/cgi/img-thing?.out=jpg&amp;size=l&amp;tid=722306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61" y="366622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001.radikal.ru/1202/44/7dff7df8118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140968"/>
            <a:ext cx="2816464" cy="360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previews.123rf.com/images/limbi007/limbi0071302/limbi007130200014/17726519-Green-watering-can-on-the-white-background--Stock-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098" y="1181945"/>
            <a:ext cx="2484276" cy="248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eclipart.com/gimg/2FC594DC3D121E01/dog-water-bowl-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895" y="1523073"/>
            <a:ext cx="2241887" cy="161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6" y="123934"/>
            <a:ext cx="2430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</a:p>
        </p:txBody>
      </p:sp>
    </p:spTree>
    <p:extLst>
      <p:ext uri="{BB962C8B-B14F-4D97-AF65-F5344CB8AC3E}">
        <p14:creationId xmlns:p14="http://schemas.microsoft.com/office/powerpoint/2010/main" val="261235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bugaga.ru/uploads/posts/2012-10/1351242601_hol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3908504" cy="259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popgun.ru/files/g/14/orig/46445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76626" y="1190632"/>
            <a:ext cx="3314063" cy="217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i001.radikal.ru/1202/44/7dff7df8118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774" y="3257040"/>
            <a:ext cx="2816464" cy="360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332656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ВОЗДУХ</a:t>
            </a:r>
          </a:p>
        </p:txBody>
      </p:sp>
    </p:spTree>
    <p:extLst>
      <p:ext uri="{BB962C8B-B14F-4D97-AF65-F5344CB8AC3E}">
        <p14:creationId xmlns:p14="http://schemas.microsoft.com/office/powerpoint/2010/main" val="276830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be.convdocs.org/pars_docs/refs/17/16506/16506_html_m3c9c6ff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38368"/>
            <a:ext cx="4104456" cy="308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vetpomosch.ru/wp-content/uploads/2014/03/5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253" y="3017070"/>
            <a:ext cx="3853902" cy="310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1920" y="620688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свет</a:t>
            </a:r>
          </a:p>
        </p:txBody>
      </p:sp>
    </p:spTree>
    <p:extLst>
      <p:ext uri="{BB962C8B-B14F-4D97-AF65-F5344CB8AC3E}">
        <p14:creationId xmlns:p14="http://schemas.microsoft.com/office/powerpoint/2010/main" val="3115748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otvet.imgsmail.ru/download/65655502_1ea74b20f2859449ef7acbd02f91f5f2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39" y="3789040"/>
            <a:ext cx="3325738" cy="249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toptyumen.ru/wp-content/uploads/2015/12/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793" y="3787418"/>
            <a:ext cx="2993455" cy="256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krasnokamensk.bezformata.ru/content/image17778814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0888"/>
            <a:ext cx="1872208" cy="169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1880" y="620687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ТЕПЛО</a:t>
            </a:r>
          </a:p>
        </p:txBody>
      </p:sp>
    </p:spTree>
    <p:extLst>
      <p:ext uri="{BB962C8B-B14F-4D97-AF65-F5344CB8AC3E}">
        <p14:creationId xmlns:p14="http://schemas.microsoft.com/office/powerpoint/2010/main" val="56473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63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Тема. Что необходимо всем живым существам.</vt:lpstr>
      <vt:lpstr>Раздели объекты на 2 группы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SanBuild &amp; 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</dc:creator>
  <cp:lastModifiedBy>Инна Демченко</cp:lastModifiedBy>
  <cp:revision>10</cp:revision>
  <dcterms:created xsi:type="dcterms:W3CDTF">2017-01-15T17:53:20Z</dcterms:created>
  <dcterms:modified xsi:type="dcterms:W3CDTF">2017-11-06T16:57:23Z</dcterms:modified>
</cp:coreProperties>
</file>