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1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9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3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5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8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7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3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8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E112-175E-4027-8A2F-E553E5A2E1F8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8A44-7797-4727-912D-25A225A75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8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Тема. Буква Ь.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E742C9-BE25-441A-AF72-9FEA831ED461}"/>
              </a:ext>
            </a:extLst>
          </p:cNvPr>
          <p:cNvSpPr/>
          <p:nvPr/>
        </p:nvSpPr>
        <p:spPr>
          <a:xfrm>
            <a:off x="2195736" y="180725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53BB4E-F836-4852-AFBD-BE1941105807}"/>
              </a:ext>
            </a:extLst>
          </p:cNvPr>
          <p:cNvSpPr/>
          <p:nvPr/>
        </p:nvSpPr>
        <p:spPr>
          <a:xfrm>
            <a:off x="2051720" y="360045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«Начальная инновационная школа»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курсу В.А.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Самкова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B17E14-E9CF-4A14-BE73-9B8F0FA131B3}"/>
              </a:ext>
            </a:extLst>
          </p:cNvPr>
          <p:cNvSpPr/>
          <p:nvPr/>
        </p:nvSpPr>
        <p:spPr>
          <a:xfrm>
            <a:off x="251520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МБОУ СОШ № 40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Инна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97208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300/299209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24"/>
            <a:ext cx="9108504" cy="68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2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fisha.mosreg.ru/sites/default/files/events_photo/russkie_zavetnye_skazki_aleksandra_afanas_eva_iskrometnyy_necenzurnyy_narodnyy_fol_klor_161_skazka_2010_mp3_15739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45" y="0"/>
            <a:ext cx="6840760" cy="68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3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roshkagenii.ru/image/cache/data/1111/%20%D0%B7%D0%B0%20%D1%81%D0%BA%D0%B0%D0%B7%D0%BA%D0%BE%D0%B9.%20%D0%BC%D0%B0%D0%BB%D1%8C%D1%87%D0%B8%D0%BA%20%D1%81%20%D0%BF%D0%B0%D0%BB%D1%8C%D1%87%D0%B8%D0%BA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3" y="26064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idtale.ru/wp-content/uploads/2015/10/8_Russkie_narodnye_skazki_A_N_Afanasev_Tsar_medv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807981" cy="515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3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3.docme.ru/store/data/001143044_1-4bdc6f645c9f3249634970c0359f31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862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prlib.ru/wp-content/uploads/2016/10/00635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4176"/>
            <a:ext cx="3960440" cy="53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0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5.mzstatic.com/us/r30/Purple2/v4/03/91/73/03917330-ae09-9224-c0fe-31833d4b55a2/screen1024x10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55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Тема. Буква 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</dc:creator>
  <cp:lastModifiedBy>Инна Демченко</cp:lastModifiedBy>
  <cp:revision>4</cp:revision>
  <dcterms:created xsi:type="dcterms:W3CDTF">2016-11-27T18:42:40Z</dcterms:created>
  <dcterms:modified xsi:type="dcterms:W3CDTF">2017-11-06T17:06:53Z</dcterms:modified>
</cp:coreProperties>
</file>