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96247-C5A1-484D-BED7-5BA3A01BD808}" type="datetimeFigureOut">
              <a:rPr lang="ru-RU" smtClean="0"/>
              <a:t>22.11.2014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39A2-A698-40EA-B9CC-9AE1F9EC39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755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96247-C5A1-484D-BED7-5BA3A01BD808}" type="datetimeFigureOut">
              <a:rPr lang="ru-RU" smtClean="0"/>
              <a:t>22.11.2014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39A2-A698-40EA-B9CC-9AE1F9EC39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081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96247-C5A1-484D-BED7-5BA3A01BD808}" type="datetimeFigureOut">
              <a:rPr lang="ru-RU" smtClean="0"/>
              <a:t>22.11.2014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39A2-A698-40EA-B9CC-9AE1F9EC39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432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96247-C5A1-484D-BED7-5BA3A01BD808}" type="datetimeFigureOut">
              <a:rPr lang="ru-RU" smtClean="0"/>
              <a:t>22.11.2014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39A2-A698-40EA-B9CC-9AE1F9EC39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556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96247-C5A1-484D-BED7-5BA3A01BD808}" type="datetimeFigureOut">
              <a:rPr lang="ru-RU" smtClean="0"/>
              <a:t>22.11.2014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39A2-A698-40EA-B9CC-9AE1F9EC39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597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96247-C5A1-484D-BED7-5BA3A01BD808}" type="datetimeFigureOut">
              <a:rPr lang="ru-RU" smtClean="0"/>
              <a:t>22.11.2014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39A2-A698-40EA-B9CC-9AE1F9EC39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638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96247-C5A1-484D-BED7-5BA3A01BD808}" type="datetimeFigureOut">
              <a:rPr lang="ru-RU" smtClean="0"/>
              <a:t>22.11.2014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39A2-A698-40EA-B9CC-9AE1F9EC39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640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96247-C5A1-484D-BED7-5BA3A01BD808}" type="datetimeFigureOut">
              <a:rPr lang="ru-RU" smtClean="0"/>
              <a:t>22.11.2014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39A2-A698-40EA-B9CC-9AE1F9EC39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242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96247-C5A1-484D-BED7-5BA3A01BD808}" type="datetimeFigureOut">
              <a:rPr lang="ru-RU" smtClean="0"/>
              <a:t>22.11.2014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39A2-A698-40EA-B9CC-9AE1F9EC39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43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96247-C5A1-484D-BED7-5BA3A01BD808}" type="datetimeFigureOut">
              <a:rPr lang="ru-RU" smtClean="0"/>
              <a:t>22.11.2014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39A2-A698-40EA-B9CC-9AE1F9EC39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403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96247-C5A1-484D-BED7-5BA3A01BD808}" type="datetimeFigureOut">
              <a:rPr lang="ru-RU" smtClean="0"/>
              <a:t>22.11.2014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39A2-A698-40EA-B9CC-9AE1F9EC39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295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96247-C5A1-484D-BED7-5BA3A01BD808}" type="datetimeFigureOut">
              <a:rPr lang="ru-RU" smtClean="0"/>
              <a:t>22.11.2014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E39A2-A698-40EA-B9CC-9AE1F9EC39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372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urdelov.narod.ru/Esen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556" y="0"/>
            <a:ext cx="4754628" cy="687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74556" y="6334780"/>
            <a:ext cx="4759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 Есенин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65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irsoch.ru/uploads/posts/2013-01/1358790713_kartina-i.e.-grabarya-fevralskaya-lazu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211" y="0"/>
            <a:ext cx="80386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331891" y="6062597"/>
            <a:ext cx="2668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 Грабарь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«Февральская лазурь»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.I._CHajkovskij_-_Vremena_goda_._Zima._Dekabr._(get-tune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5008" y="606259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333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9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10</Words>
  <Application>Microsoft Office PowerPoint</Application>
  <PresentationFormat>Широкоэкранный</PresentationFormat>
  <Paragraphs>3</Paragraphs>
  <Slides>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Данил Демченко</dc:creator>
  <cp:lastModifiedBy>Данил Демченко</cp:lastModifiedBy>
  <cp:revision>3</cp:revision>
  <dcterms:created xsi:type="dcterms:W3CDTF">2014-11-22T12:31:34Z</dcterms:created>
  <dcterms:modified xsi:type="dcterms:W3CDTF">2014-11-22T12:50:29Z</dcterms:modified>
</cp:coreProperties>
</file>