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76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9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1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0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1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5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7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7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8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4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58E7-AFBA-4C75-8F84-5A8F1C1010B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8672-C6F4-4586-91BC-07409E6F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4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larpost.ru/forum/download/file.php?id=21776&amp;mode=view" TargetMode="External"/><Relationship Id="rId3" Type="http://schemas.openxmlformats.org/officeDocument/2006/relationships/hyperlink" Target="https://lh6.googleusercontent.com/84EadWq7nFwNaoarvLukxbaWZy8pBTXQ6Xf2n35ib6a1OFfw5-Va24Zu1CGWTKXiS-YiBuMqgdBBF0nJEpdIqGLmpc9NHfm1oalHzOX0E2aDf8rWAw45hkmueUNi45Iplb0dUNs" TargetMode="External"/><Relationship Id="rId7" Type="http://schemas.openxmlformats.org/officeDocument/2006/relationships/hyperlink" Target="http://nashasreda.ru/wp-content/uploads/2013/05/leyli20.jpg" TargetMode="External"/><Relationship Id="rId2" Type="http://schemas.openxmlformats.org/officeDocument/2006/relationships/hyperlink" Target="http://render.ru/xen/attachments/1634572-jpg.7810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komania.ru/images/greek-articles/greeks-in-russia/big/207_Papanin.jpg" TargetMode="External"/><Relationship Id="rId11" Type="http://schemas.openxmlformats.org/officeDocument/2006/relationships/hyperlink" Target="http://expo2012.inconnect.ru/wp-content/uploads/2012/02/arctic-flower.png" TargetMode="External"/><Relationship Id="rId5" Type="http://schemas.openxmlformats.org/officeDocument/2006/relationships/hyperlink" Target="http://lexicon.dobrohot.org/images/d/d6/00008526.jpg" TargetMode="External"/><Relationship Id="rId10" Type="http://schemas.openxmlformats.org/officeDocument/2006/relationships/hyperlink" Target="http://florismania.com/blog-img/120221/artctic-7-11.jpg" TargetMode="External"/><Relationship Id="rId4" Type="http://schemas.openxmlformats.org/officeDocument/2006/relationships/hyperlink" Target="https://upload.wikimedia.org/wikipedia/commons/8/8e/Portrett_av_Fridtjof_Nansen,_1888.jpg" TargetMode="External"/><Relationship Id="rId9" Type="http://schemas.openxmlformats.org/officeDocument/2006/relationships/hyperlink" Target="http://www.nrk.cross-ipk.ru/body/zayakin_5_web/image/flora/Cwety_11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en/9/91/Puffin1.jpg" TargetMode="External"/><Relationship Id="rId3" Type="http://schemas.openxmlformats.org/officeDocument/2006/relationships/hyperlink" Target="http://www.tepid.ru/images/ivory-gull-2.jpg" TargetMode="External"/><Relationship Id="rId7" Type="http://schemas.openxmlformats.org/officeDocument/2006/relationships/hyperlink" Target="http://atlasprirodirossii.ru/wp-content/uploads/2011/12/Snegir-krasnogrudyiy.jpg" TargetMode="External"/><Relationship Id="rId12" Type="http://schemas.openxmlformats.org/officeDocument/2006/relationships/hyperlink" Target="http://ic.pics.livejournal.com/gorshkov_sergey/27284117/288240/288240_1000.jpg" TargetMode="External"/><Relationship Id="rId2" Type="http://schemas.openxmlformats.org/officeDocument/2006/relationships/hyperlink" Target="http://www.b-port.com/mediafiles/items/2012/08/86256/f012ff6e14288f57e7ecc1322403b26d_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oclub.ru/attach/1112.jpg" TargetMode="External"/><Relationship Id="rId11" Type="http://schemas.openxmlformats.org/officeDocument/2006/relationships/hyperlink" Target="https://upload.wikimedia.org/wikipedia/commons/thumb/c/ce/Noaa-walrus22.jpg/265px-Noaa-walrus22.jpg" TargetMode="External"/><Relationship Id="rId5" Type="http://schemas.openxmlformats.org/officeDocument/2006/relationships/hyperlink" Target="http://www.ornithologist.ru/foto/d.major.jpg" TargetMode="External"/><Relationship Id="rId10" Type="http://schemas.openxmlformats.org/officeDocument/2006/relationships/hyperlink" Target="http://5klass.net/datas/okruzhajuschij-mir/Urok-Zona-arkticheskikh-pustyn/0007-007-Urok-Zona-arkticheskikh-pustyn.jpg" TargetMode="External"/><Relationship Id="rId4" Type="http://schemas.openxmlformats.org/officeDocument/2006/relationships/hyperlink" Target="http://www.edu.severodvinsk.ru/after_school/obl_www/2012/work/hohlova/images/kaira.jpg" TargetMode="External"/><Relationship Id="rId9" Type="http://schemas.openxmlformats.org/officeDocument/2006/relationships/hyperlink" Target="http://dront.ru/images/competition/nature-portraits/special_marks/40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gossluzhba.narod.ru/seals/ru/oopt/oopt5.jpg" TargetMode="External"/><Relationship Id="rId3" Type="http://schemas.openxmlformats.org/officeDocument/2006/relationships/hyperlink" Target="http://pochemuha.ru/wp-content/uploads/2010/05/tulen.jpg" TargetMode="External"/><Relationship Id="rId7" Type="http://schemas.openxmlformats.org/officeDocument/2006/relationships/hyperlink" Target="http://image.slidesharecdn.com/random-140511050137-phpapp02/95/-20-638.jpg?cb=1399784603" TargetMode="External"/><Relationship Id="rId2" Type="http://schemas.openxmlformats.org/officeDocument/2006/relationships/hyperlink" Target="http://promros.ru/files/474/shutterstock_1001464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mals-wild.ru/uploads/posts/2015-03/1426754703_overall-picture_nea_cod_400px.jpg" TargetMode="External"/><Relationship Id="rId5" Type="http://schemas.openxmlformats.org/officeDocument/2006/relationships/hyperlink" Target="http://owasia.ru/fileadmin/files/ourAuthors/didorenko/baikal/b12.jpg" TargetMode="External"/><Relationship Id="rId4" Type="http://schemas.openxmlformats.org/officeDocument/2006/relationships/hyperlink" Target="http://www.look.com.ua/large/201209/42135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арктических пустынь.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492" y="4930345"/>
            <a:ext cx="3707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составила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40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Владикавказа РСО-Алания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Инна Владимировна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8692" y="3509963"/>
            <a:ext cx="164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val="57483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300" y="0"/>
            <a:ext cx="791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Растительность Арктики.</a:t>
            </a:r>
          </a:p>
        </p:txBody>
      </p:sp>
      <p:pic>
        <p:nvPicPr>
          <p:cNvPr id="7172" name="Picture 4" descr="http://www.nrk.cross-ipk.ru/body/zayakin_5_web/image/flora/Cwet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5" y="990353"/>
            <a:ext cx="4012718" cy="25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5403" y="962331"/>
            <a:ext cx="189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лишайники</a:t>
            </a:r>
          </a:p>
        </p:txBody>
      </p:sp>
      <p:pic>
        <p:nvPicPr>
          <p:cNvPr id="7174" name="Picture 6" descr="http://florismania.com/blog-img/120221/artctic-7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45" y="1018623"/>
            <a:ext cx="3912659" cy="26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87050" y="3003255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мхи</a:t>
            </a:r>
          </a:p>
        </p:txBody>
      </p:sp>
      <p:pic>
        <p:nvPicPr>
          <p:cNvPr id="7176" name="Picture 8" descr="http://www.rus-arc.ru/img/upload/1_%D0%9F%D0%BE%D0%BB%D1%8F%D1%80%D0%BD%D1%8B%D0%B9%20%20%D0%BC%D0%B0%D0%BA.%20%20%D0%A4%D0%BE%D1%82%D0%BE%20-%20%D0%9C.%20%D0%98%D0%B2%D0%B0%D0%BD%D0%BE%D0%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" y="3808625"/>
            <a:ext cx="4012718" cy="30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5403" y="3975100"/>
            <a:ext cx="229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полярный мак</a:t>
            </a:r>
          </a:p>
        </p:txBody>
      </p:sp>
      <p:pic>
        <p:nvPicPr>
          <p:cNvPr id="7178" name="Picture 10" descr="http://www.b-port.com/mediafiles/items/2012/08/86256/f012ff6e14288f57e7ecc1322403b26d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44" y="3838047"/>
            <a:ext cx="3845455" cy="26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67442" y="59137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водоросли</a:t>
            </a:r>
          </a:p>
        </p:txBody>
      </p:sp>
    </p:spTree>
    <p:extLst>
      <p:ext uri="{BB962C8B-B14F-4D97-AF65-F5344CB8AC3E}">
        <p14:creationId xmlns:p14="http://schemas.microsoft.com/office/powerpoint/2010/main" val="9382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officemag.ru/goods/230441/4e85b796d0781_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34" y="4707456"/>
            <a:ext cx="1778001" cy="17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4700" y="190500"/>
            <a:ext cx="600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Арктики.</a:t>
            </a:r>
          </a:p>
        </p:txBody>
      </p:sp>
      <p:pic>
        <p:nvPicPr>
          <p:cNvPr id="8196" name="Picture 4" descr="http://www.edu.severodvinsk.ru/after_school/obl_www/2012/work/hohlova/images/kai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145856"/>
            <a:ext cx="3219450" cy="246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ornithologist.ru/foto/d.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99" y="385762"/>
            <a:ext cx="2479675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atlasprirodirossii.ru/wp-content/uploads/2011/12/Snegir-krasnogrudyi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41" y="4097002"/>
            <a:ext cx="2758280" cy="23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pid.ru/images/ivory-gull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2" y="720191"/>
            <a:ext cx="2916318" cy="278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zooclub.ru/attach/11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29" y="4110821"/>
            <a:ext cx="3336724" cy="237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upload.wikimedia.org/wikipedia/en/9/91/Puffin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09" y="3763413"/>
            <a:ext cx="3629392" cy="27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48554 0.0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79362 0.543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87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epid.ru/images/ivory-gul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11"/>
            <a:ext cx="7175500" cy="68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1000" y="939801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ЧАЙКА</a:t>
            </a:r>
          </a:p>
        </p:txBody>
      </p:sp>
    </p:spTree>
    <p:extLst>
      <p:ext uri="{BB962C8B-B14F-4D97-AF65-F5344CB8AC3E}">
        <p14:creationId xmlns:p14="http://schemas.microsoft.com/office/powerpoint/2010/main" val="4908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pid.ru/images/murr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0"/>
            <a:ext cx="8969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74300" y="1079500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КАЙРА</a:t>
            </a:r>
          </a:p>
        </p:txBody>
      </p:sp>
    </p:spTree>
    <p:extLst>
      <p:ext uri="{BB962C8B-B14F-4D97-AF65-F5344CB8AC3E}">
        <p14:creationId xmlns:p14="http://schemas.microsoft.com/office/powerpoint/2010/main" val="23234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zooclub.ru/attach/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31400" y="1384300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ГАГАРКА</a:t>
            </a:r>
          </a:p>
        </p:txBody>
      </p:sp>
    </p:spTree>
    <p:extLst>
      <p:ext uri="{BB962C8B-B14F-4D97-AF65-F5344CB8AC3E}">
        <p14:creationId xmlns:p14="http://schemas.microsoft.com/office/powerpoint/2010/main" val="14741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en/9/91/Puff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-9525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44100" y="1524000"/>
            <a:ext cx="161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ТУПИКИ</a:t>
            </a:r>
          </a:p>
        </p:txBody>
      </p:sp>
    </p:spTree>
    <p:extLst>
      <p:ext uri="{BB962C8B-B14F-4D97-AF65-F5344CB8AC3E}">
        <p14:creationId xmlns:p14="http://schemas.microsoft.com/office/powerpoint/2010/main" val="12121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ront.ru/images/competition/nature-portraits/special_marks/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8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5klass.net/datas/okruzhajuschij-mir/Urok-Zona-arkticheskikh-pustyn/0007-007-Urok-Zona-arkticheskikh-pust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c.pics.livejournal.com/gorshkov_sergey/27284117/288240/288240_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5" y="4127499"/>
            <a:ext cx="2730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pochemuha.ru/wp-content/uploads/2010/05/tul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6" y="4127500"/>
            <a:ext cx="3254374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upload.wikimedia.org/wikipedia/commons/thumb/c/ce/Noaa-walrus22.jpg/265px-Noaa-walrus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499"/>
            <a:ext cx="3128730" cy="27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promros.ru/files/474/shutterstock_1001464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23" y="3562349"/>
            <a:ext cx="2165985" cy="329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00052 -0.34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06341 -0.48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00899 -0.46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http://www.look.com.ua/large/201209/42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owasia.ru/fileadmin/files/ourAuthors/didorenko/baikal/b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5900"/>
            <a:ext cx="4749800" cy="282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animals-wild.ru/uploads/posts/2015-03/1426754703_overall-picture_nea_cod_400px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1" y="4178300"/>
            <a:ext cx="4838699" cy="2676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0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ossluzhba.narod.ru/seals/ru/oopt/oop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399778"/>
            <a:ext cx="5000625" cy="38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age.slidesharecdn.com/random-140511050137-phpapp02/95/-20-638.jpg?cb=13997846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"/>
            <a:ext cx="7823200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9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QacZwiqA-dnmAkx81cc-Z8CLy5tw22cE1KCR2ZDVzlRPdGfj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"/>
            <a:ext cx="5321747" cy="68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ender.ru/xen/attachments/1634572-jpg.78102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1"/>
            <a:ext cx="7924800" cy="68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843" y="772982"/>
            <a:ext cx="565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2"/>
              </a:rPr>
              <a:t>http://render.ru/xen/attachments/1634572-jpg.78102/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8843" y="284205"/>
            <a:ext cx="433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843" y="11423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3"/>
              </a:rPr>
              <a:t>https://lh6.googleusercontent.com/84EadWq7nFwNaoarvLukxbaWZy8pBTXQ6Xf2n35ib6a1OFfw5-Va24Zu1CGWTKXiS-YiBuMqgdBBF0nJEpdIqGLmpc9NHfm1oalHzOX0E2aDf8rWAw45hkmueUNi45Iplb0dUNs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8843" y="23426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4"/>
              </a:rPr>
              <a:t>https://upload.wikimedia.org/wikipedia/commons/8/8e/Portrett_av_Fridtjof_Nansen,_1888.jpg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8843" y="2988974"/>
            <a:ext cx="573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5"/>
              </a:rPr>
              <a:t>http://lexicon.dobrohot.org/images/d/d6/00008526.jpg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8843" y="33583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6"/>
              </a:rPr>
              <a:t>http://www.grekomania.ru/images/greek-articles/greeks-in-russia/big/207_Papanin.jpg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8843" y="3977877"/>
            <a:ext cx="636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7"/>
              </a:rPr>
              <a:t>http://nashasreda.ru/wp-content/uploads/2013/05/leyli20.jpg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8843" y="43472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8"/>
              </a:rPr>
              <a:t>http://www.polarpost.ru/forum/download/file.php?id=21776&amp;mode=view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7648" y="49667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9"/>
              </a:rPr>
              <a:t>http://www.nrk.cross-ipk.ru/body/zayakin_5_web/image/flora/Cwety_11.jpg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8925" y="5653315"/>
            <a:ext cx="583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0"/>
              </a:rPr>
              <a:t>http://florismania.com/blog-img/120221/artctic-7-11.jpg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8925" y="59608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1"/>
              </a:rPr>
              <a:t>http://expo2012.inconnect.ru/wp-content/uploads/2012/02/arctic-flower.png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692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940" y="1623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2"/>
              </a:rPr>
              <a:t>http://www.b-port.com/mediafiles/items/2012/08/86256/f012ff6e14288f57e7ecc1322403b26d_L.jpg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940" y="1085682"/>
            <a:ext cx="462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3"/>
              </a:rPr>
              <a:t>http://www.tepid.ru/images/ivory-gull-2.jpg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940" y="14550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4"/>
              </a:rPr>
              <a:t>http://www.edu.severodvinsk.ru/after_school/obl_www/2012/work/hohlova/images/kaira.jpg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940" y="2101345"/>
            <a:ext cx="4719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5"/>
              </a:rPr>
              <a:t>http://www.ornithologist.ru/foto/d.major.jpg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940" y="2470677"/>
            <a:ext cx="420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6"/>
              </a:rPr>
              <a:t>http://www.zooclub.ru/attach/1112.jpg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940" y="27938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7"/>
              </a:rPr>
              <a:t>http://atlasprirodirossii.ru/wp-content/uploads/2011/12/Snegir-krasnogrudyiy.jpg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8940" y="3412044"/>
            <a:ext cx="617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8"/>
              </a:rPr>
              <a:t>https://upload.wikimedia.org/wikipedia/en/9/91/Puffin1.jpg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940" y="37813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9"/>
              </a:rPr>
              <a:t>http://dront.ru/images/competition/nature-portraits/special_marks/40.JPG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940" y="43995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0"/>
              </a:rPr>
              <a:t>http://5klass.net/datas/okruzhajuschij-mir/Urok-Zona-arkticheskikh-pustyn/0007-007-Urok-Zona-arkticheskikh-pustyn.jpg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8940" y="52853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1"/>
              </a:rPr>
              <a:t>https://upload.wikimedia.org/wikipedia/commons/thumb/c/ce/Noaa-walrus22.jpg/265px-Noaa-walrus22.jpg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8940" y="59317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2"/>
              </a:rPr>
              <a:t>http://ic.pics.livejournal.com/gorshkov_sergey/27284117/288240/288240_1000.jpg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07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628" y="204572"/>
            <a:ext cx="571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2"/>
              </a:rPr>
              <a:t>http://promros.ru/files/474/shutterstock_10014649.jpg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628" y="573904"/>
            <a:ext cx="628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3"/>
              </a:rPr>
              <a:t>http://pochemuha.ru/wp-content/uploads/2010/05/tulen.jpg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628" y="943236"/>
            <a:ext cx="516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4"/>
              </a:rPr>
              <a:t>http://www.look.com.ua/large/201209/42135.jpg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628" y="1312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5"/>
              </a:rPr>
              <a:t>http://owasia.ru/fileadmin/files/ourAuthors/didorenko/baikal/b12.jpg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0000" y="19588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6"/>
              </a:rPr>
              <a:t>http://animals-wild.ru/uploads/posts/2015-03/1426754703_overall-picture_nea_cod_400px.jpg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628" y="26052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7"/>
              </a:rPr>
              <a:t>http://image.slidesharecdn.com/random-140511050137-phpapp02/95/-20-638.jpg?cb=1399784603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628" y="3251561"/>
            <a:ext cx="5352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8"/>
              </a:rPr>
              <a:t>http://gossluzhba.narod.ru/seals/ru/oopt/oopt5.jpg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89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27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природные зоны.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50" y="3306837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Арктические пустыни.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50" y="5354109"/>
            <a:ext cx="6057900" cy="133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и </a:t>
            </a:r>
          </a:p>
          <a:p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широколиственные леса.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981543"/>
            <a:ext cx="241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934B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0" y="463835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250" y="2106652"/>
            <a:ext cx="245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Степи.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75" y="1426288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900" y="26749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Субтропики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045200" y="1233943"/>
            <a:ext cx="0" cy="529200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1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5026 -0.284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4 0.00509 L 0.50937 -0.28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61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0532 L 0.50442 0.1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50313 -0.313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50625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0417 0.025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0416 0.387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813" y="126999"/>
            <a:ext cx="11545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Арктика – это огромное пространство …………….. …………….. …….. ,  с ….................  и  …………… .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направляет на это пространство ………… лучи. Оно светит, но не ………..  .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в Арктике ……….. ……. .  . Дуют  ……… , бушует ………. . Температура опускается до ……. градусов. Иногда возникает в тёмном небе словно разноцветный, переливающийся занавес - ………….  ………..  .  Летом в Арктике …………… …….., но тепла тоже нет.  Это зависит от географического положения ………………..   зоны.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1000" y="71895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6864" y="634226"/>
            <a:ext cx="19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1413" y="633355"/>
            <a:ext cx="239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островами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8100" y="122545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3689" y="1737372"/>
            <a:ext cx="15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9198" y="2291527"/>
            <a:ext cx="336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ночь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43925" y="2291527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108" y="2856994"/>
            <a:ext cx="154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3925" y="2869435"/>
            <a:ext cx="102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4663" y="3946311"/>
            <a:ext cx="374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полярное сияние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9313" y="4483478"/>
            <a:ext cx="343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полярный день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3000" y="5023187"/>
            <a:ext cx="28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арктической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633" y="634226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Ледовитого океана</a:t>
            </a:r>
          </a:p>
        </p:txBody>
      </p:sp>
    </p:spTree>
    <p:extLst>
      <p:ext uri="{BB962C8B-B14F-4D97-AF65-F5344CB8AC3E}">
        <p14:creationId xmlns:p14="http://schemas.microsoft.com/office/powerpoint/2010/main" val="31384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ics.livejournal.com/guahoo_ru/pic/0008z424/s64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05" y="-11443"/>
            <a:ext cx="4376961" cy="68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9096" y="4394200"/>
            <a:ext cx="2447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Фритьоф Нансен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(1861-1930)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норвежский исследователь севера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корабле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совершил дрейф через арктический бассейн</a:t>
            </a:r>
          </a:p>
        </p:txBody>
      </p:sp>
      <p:pic>
        <p:nvPicPr>
          <p:cNvPr id="3080" name="Picture 8" descr="https://upload.wikimedia.org/wikipedia/commons/8/8e/Portrett_av_Fridtjof_Nansen,_1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2" y="-11443"/>
            <a:ext cx="4747569" cy="68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1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exicon.dobrohot.org/images/d/d6/00008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0"/>
            <a:ext cx="5043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83600" y="3987800"/>
            <a:ext cx="2578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Яковлевич Седов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(1877-1914)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замечательный русский полярный исследователь.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Возглавил экспедицию в Арктику на судне «Святого Фока»</a:t>
            </a:r>
          </a:p>
        </p:txBody>
      </p:sp>
    </p:spTree>
    <p:extLst>
      <p:ext uri="{BB962C8B-B14F-4D97-AF65-F5344CB8AC3E}">
        <p14:creationId xmlns:p14="http://schemas.microsoft.com/office/powerpoint/2010/main" val="174214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2226" y="3852547"/>
            <a:ext cx="3311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Сергеевич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Кучиев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(1919-2005)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Уроженец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Северной Осетии.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школу № 27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Владикавказа.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достиг Северный полюс.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1971 г. – назначен капитаном атомного ледокола "Арктика".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2" y="153145"/>
            <a:ext cx="5945147" cy="62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nashasreda.ru/wp-content/uploads/2013/05/leyli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49" y="0"/>
            <a:ext cx="4914901" cy="483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3150" y="5156200"/>
            <a:ext cx="455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Дмитриевич Папанин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(1894 – 1986)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полярный исследователь.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Возглавлял первую научную дрейфующую станцию «СЕВЕРНЫЙ ПОЛЮС – 1»</a:t>
            </a:r>
          </a:p>
        </p:txBody>
      </p:sp>
      <p:pic>
        <p:nvPicPr>
          <p:cNvPr id="5126" name="Picture 6" descr="http://www.grekomania.ru/images/greek-articles/greeks-in-russia/big/207_Papan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0"/>
            <a:ext cx="4772025" cy="68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3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8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753</Words>
  <Application>Microsoft Office PowerPoint</Application>
  <PresentationFormat>Широкоэкранный</PresentationFormat>
  <Paragraphs>91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Тема.  Зона арктических пустынь.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Демченко Данил</dc:creator>
  <cp:lastModifiedBy>Инна Демченко</cp:lastModifiedBy>
  <cp:revision>51</cp:revision>
  <dcterms:created xsi:type="dcterms:W3CDTF">2015-10-19T16:24:54Z</dcterms:created>
  <dcterms:modified xsi:type="dcterms:W3CDTF">2017-11-25T17:12:12Z</dcterms:modified>
</cp:coreProperties>
</file>