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59" r:id="rId5"/>
    <p:sldId id="258" r:id="rId6"/>
    <p:sldId id="257" r:id="rId7"/>
    <p:sldId id="270" r:id="rId8"/>
    <p:sldId id="263" r:id="rId9"/>
    <p:sldId id="265" r:id="rId10"/>
    <p:sldId id="261" r:id="rId11"/>
    <p:sldId id="268" r:id="rId12"/>
    <p:sldId id="262" r:id="rId13"/>
    <p:sldId id="281" r:id="rId14"/>
    <p:sldId id="283" r:id="rId15"/>
    <p:sldId id="280" r:id="rId16"/>
    <p:sldId id="276" r:id="rId17"/>
    <p:sldId id="275" r:id="rId18"/>
    <p:sldId id="272" r:id="rId19"/>
    <p:sldId id="266" r:id="rId20"/>
    <p:sldId id="260" r:id="rId21"/>
    <p:sldId id="278" r:id="rId22"/>
    <p:sldId id="279" r:id="rId23"/>
    <p:sldId id="27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4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3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9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0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4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9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0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FE5D-C2AD-450A-A8A2-D32B0CFC53F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B9E9-E729-4F43-8613-31DB6E32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iveinternet.ru/users/tantana/post20745342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iveinternet.ru/users/4373400/post26160188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rtnow.ru/ru/gallery/3/9308/picture/0/205067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tnow.ru/ru/gallery/3/29996/picture/4/733131.html?comme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iveinternet.ru/users/2010239/post14568860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rtandphoto.ru/pic.php?razd=art1&amp;id=20399&amp;artist=164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rtnow.ru/ru/gallery/3/16690/picture/0/589029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omovouyasha.ru/zima-v-zhivopis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iveinternet.ru/users/tantana/post20745342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iveinternet.ru/users/4373400/post26160188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liveinternet.ru/users/4373400/post26160188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iveinternet.ru/users/4373400/post261601881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rt-veranda.ru/paintings-and-drawings/pejzazhi-russkih-hudozhnik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iveinternet.ru/users/tanai1956/post304581125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liveinternet.ru/users/tantana/post20745342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kalejdoskopphotoshopa.ru/zimnij-pejzazh.html" TargetMode="External"/><Relationship Id="rId3" Type="http://schemas.openxmlformats.org/officeDocument/2006/relationships/hyperlink" Target="http://www.liveinternet.ru/users/4373400/post261601881/" TargetMode="External"/><Relationship Id="rId7" Type="http://schemas.openxmlformats.org/officeDocument/2006/relationships/hyperlink" Target="http://igor-grabar.ru/files/grabar11.php" TargetMode="External"/><Relationship Id="rId2" Type="http://schemas.openxmlformats.org/officeDocument/2006/relationships/hyperlink" Target="http://www.audiopoisk.com/track/a-vival_di/mp3/vremena-goda-zim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now.ru/ru/gallery/3/17573/picture/0/431672.html" TargetMode="External"/><Relationship Id="rId5" Type="http://schemas.openxmlformats.org/officeDocument/2006/relationships/hyperlink" Target="http://vasnec.ru/kartina/vasnecov_a35.php" TargetMode="External"/><Relationship Id="rId4" Type="http://schemas.openxmlformats.org/officeDocument/2006/relationships/hyperlink" Target="http://www.liveinternet.ru/users/tantana/post207453420/" TargetMode="External"/><Relationship Id="rId9" Type="http://schemas.openxmlformats.org/officeDocument/2006/relationships/hyperlink" Target="http://www.bibliotekar.ru/k96-Grabar_Igor/6.ht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tantana/post207453420/" TargetMode="External"/><Relationship Id="rId3" Type="http://schemas.openxmlformats.org/officeDocument/2006/relationships/hyperlink" Target="http://artnow.ru/ru/gallery/3/29996/picture/4/733131.html?comments" TargetMode="External"/><Relationship Id="rId7" Type="http://schemas.openxmlformats.org/officeDocument/2006/relationships/hyperlink" Target="http://domovouyasha.ru/zima-v-zhivopisi/" TargetMode="External"/><Relationship Id="rId2" Type="http://schemas.openxmlformats.org/officeDocument/2006/relationships/hyperlink" Target="http://artnow.ru/ru/gallery/3/9308/picture/0/20506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now.ru/ru/gallery/3/16690/picture/0/589029.html" TargetMode="External"/><Relationship Id="rId11" Type="http://schemas.openxmlformats.org/officeDocument/2006/relationships/hyperlink" Target="http://www.liveinternet.ru/users/tanai1956/post304581125/" TargetMode="External"/><Relationship Id="rId5" Type="http://schemas.openxmlformats.org/officeDocument/2006/relationships/hyperlink" Target="http://www.artandphoto.ru/pic.php?razd=art1&amp;id=20399&amp;artist=1642" TargetMode="External"/><Relationship Id="rId10" Type="http://schemas.openxmlformats.org/officeDocument/2006/relationships/hyperlink" Target="http://art-veranda.ru/paintings-and-drawings/pejzazhi-russkih-hudozhnikov/" TargetMode="External"/><Relationship Id="rId4" Type="http://schemas.openxmlformats.org/officeDocument/2006/relationships/hyperlink" Target="http://www.liveinternet.ru/users/2010239/post145688608" TargetMode="External"/><Relationship Id="rId9" Type="http://schemas.openxmlformats.org/officeDocument/2006/relationships/hyperlink" Target="http://www.liveinternet.ru/users/4373400/post26160188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tantana/post20745342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asnec.ru/kartina/vasnecov_a35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now.ru/ru/gallery/3/17573/picture/0/43167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igor-grabar.ru/files/grabar11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iveinternet.ru/users/4373400/post26160188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alejdoskopphotoshopa.ru/zimnij-pejzazh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bliotekar.ru/k96-Grabar_Igor/6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598" y="287900"/>
            <a:ext cx="7170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Зима </a:t>
            </a:r>
          </a:p>
          <a:p>
            <a:pPr algn="ctr"/>
            <a:r>
              <a:rPr lang="ru-RU" sz="6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изображении художников</a:t>
            </a:r>
            <a:endParaRPr lang="ru-RU" sz="6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5149" y="5371620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нач. классов 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Инна Владимировна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40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РСО – Алания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102" y="3607497"/>
            <a:ext cx="483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0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Гавлин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зимний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g-fotki.yandex.ru/get/3906/swirelka.41/0_3608c_617d72b2_X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53" y="1052424"/>
            <a:ext cx="7280694" cy="5563214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Разживин.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Зачарованный лес.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mg-fotki.yandex.ru/get/5602/82881001.3b9/0_7d15f_8fe0e8ba_XX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24" y="1069676"/>
            <a:ext cx="7479751" cy="5505096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4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6" y="-1524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Андрей.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Орлов Андрей. Зима в русской деревне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24" y="897057"/>
            <a:ext cx="7287466" cy="5469237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drap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092"/>
            <a:ext cx="10515600" cy="687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Прокопенко Александр.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Пурга.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artnow.ru/img/898000/89874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57" y="1052424"/>
            <a:ext cx="7167686" cy="5523898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3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Сверчков Николай.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хворостом.</a:t>
            </a:r>
          </a:p>
        </p:txBody>
      </p:sp>
      <p:pic>
        <p:nvPicPr>
          <p:cNvPr id="26626" name="Picture 2" descr="http://s47.radikal.ru/i116/1012/58/518d7350034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07" y="1155940"/>
            <a:ext cx="7805785" cy="5363290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0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Злобин Павел.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Ночная метель.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www.artandphoto.ru/stock/art1/1642/2039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2" y="1121434"/>
            <a:ext cx="6987275" cy="5405482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5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Пловецкая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Воробушки – вместе теплее.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Пловецкая Татьяна. Воробушки - вместе теплее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4" y="1155939"/>
            <a:ext cx="7967798" cy="5296619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6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7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Крюков.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Зима в живописи.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122264"/>
            <a:ext cx="7228936" cy="5449760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7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102" y="388470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316" y="214821"/>
            <a:ext cx="9300713" cy="582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Балакшин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ледянках.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img-fotki.yandex.ru/get/4614/69097789.14f/0_7185d_858a74ba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65" y="797524"/>
            <a:ext cx="7303659" cy="5824669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2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Суриков.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городка.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s40.radikal.ru/i087/0912/58/a1ea68fedbea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19" y="1259456"/>
            <a:ext cx="8568161" cy="4882551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691" y="-126285"/>
            <a:ext cx="10515600" cy="89714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Анненков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Андрей.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сказка.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img-fotki.yandex.ru/get/4513/stepanov-el.88/0_4f87b_fe9a4069_XXL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87" y="753609"/>
            <a:ext cx="8656608" cy="5681695"/>
          </a:xfrm>
          <a:prstGeom prst="rect">
            <a:avLst/>
          </a:prstGeom>
          <a:noFill/>
          <a:effectLst>
            <a:glow rad="381000">
              <a:schemeClr val="accent1"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valdi_-_Zima_Vremena_goda_RV_315_(get-tune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091" y="6130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Корзняков</a:t>
            </a:r>
            <a:r>
              <a:rPr lang="ru-RU" sz="2000" b="1" dirty="0" smtClean="0"/>
              <a:t> Николай</a:t>
            </a:r>
            <a:endParaRPr lang="ru-RU" sz="2000" b="1" dirty="0"/>
          </a:p>
        </p:txBody>
      </p:sp>
      <p:pic>
        <p:nvPicPr>
          <p:cNvPr id="3074" name="Picture 2" descr="http://s13.radikal.ru/i186/1102/9f/805765d98b34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23" y="948906"/>
            <a:ext cx="7111220" cy="5515961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5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Афонин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://art-veranda.ru/wp-content/uploads/2013/04/pejzazhi-lesa-viktora-bykova-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40" y="1066500"/>
            <a:ext cx="7300320" cy="5386058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7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6427/83112781.7a/0_9a87a_f73ee4b_ori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80" y="1017918"/>
            <a:ext cx="7643262" cy="5352225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6440" y="276045"/>
            <a:ext cx="7056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Мравик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Рихард.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пушистая морозная зима.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Иванович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Шишкин.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img-fotki.yandex.ru/get/4528/69097789.153/0_75085_a1776c76_XL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00" y="1173193"/>
            <a:ext cx="8044999" cy="4917506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drap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9141" y="1963394"/>
            <a:ext cx="25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Стозвон –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99981" y="1951952"/>
            <a:ext cx="556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сто звонов.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140" y="2683417"/>
            <a:ext cx="212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Сосняк –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99981" y="2683417"/>
            <a:ext cx="344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сосновый лес.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140" y="3528585"/>
            <a:ext cx="248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Озябли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99981" y="3533106"/>
            <a:ext cx="27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замёрзли.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1666" y="4396636"/>
            <a:ext cx="229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Ставни –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8563" y="4385194"/>
            <a:ext cx="829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дощатая створка для прикрытия окна.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4903" y="453533"/>
            <a:ext cx="715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6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0228" y="638629"/>
            <a:ext cx="10856685" cy="647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«Авторская разработка».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О.В.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Кубасова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учебник Литературное чтение 1 ч.- Смоленск: «Ассоциация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век», 2012.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Интернет-ресурсы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://www.audiopoisk.com/track/a-vival_di/mp3/vremena-goda-zima</a:t>
            </a: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000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hlinkClick r:id="rId3"/>
              </a:rPr>
              <a:t>http</a:t>
            </a:r>
            <a:r>
              <a:rPr lang="ru-RU" sz="2000" dirty="0">
                <a:hlinkClick r:id="rId3"/>
              </a:rPr>
              <a:t>://www.liveinternet.ru/users/4373400/post261601881</a:t>
            </a:r>
            <a:r>
              <a:rPr lang="ru-RU" sz="2000" dirty="0" smtClean="0">
                <a:hlinkClick r:id="rId3"/>
              </a:rPr>
              <a:t>/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hlinkClick r:id="rId4"/>
              </a:rPr>
              <a:t>http</a:t>
            </a:r>
            <a:r>
              <a:rPr lang="ru-RU" sz="2000" dirty="0">
                <a:hlinkClick r:id="rId4"/>
              </a:rPr>
              <a:t>://www.liveinternet.ru/users/tantana/post207453420</a:t>
            </a:r>
            <a:r>
              <a:rPr lang="ru-RU" sz="2000" dirty="0" smtClean="0">
                <a:hlinkClick r:id="rId4"/>
              </a:rPr>
              <a:t>/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hlinkClick r:id="rId5"/>
              </a:rPr>
              <a:t>http</a:t>
            </a:r>
            <a:r>
              <a:rPr lang="ru-RU" sz="2000" dirty="0">
                <a:hlinkClick r:id="rId5"/>
              </a:rPr>
              <a:t>://</a:t>
            </a:r>
            <a:r>
              <a:rPr lang="ru-RU" sz="2000" dirty="0" smtClean="0">
                <a:hlinkClick r:id="rId5"/>
              </a:rPr>
              <a:t>vasnec.ru/kartina/vasnecov_a35.php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6"/>
              </a:rPr>
              <a:t>http://</a:t>
            </a:r>
            <a:r>
              <a:rPr lang="ru-RU" sz="2000" dirty="0" smtClean="0">
                <a:hlinkClick r:id="rId6"/>
              </a:rPr>
              <a:t>artnow.ru/ru/gallery/3/17573/picture/0/431672.html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7"/>
              </a:rPr>
              <a:t>http://</a:t>
            </a:r>
            <a:r>
              <a:rPr lang="ru-RU" sz="2000" dirty="0" smtClean="0">
                <a:hlinkClick r:id="rId7"/>
              </a:rPr>
              <a:t>igor-grabar.ru/files/grabar11.php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3"/>
              </a:rPr>
              <a:t>http://www.liveinternet.ru/users/4373400/post261601881</a:t>
            </a:r>
            <a:r>
              <a:rPr lang="ru-RU" sz="2000" dirty="0" smtClean="0">
                <a:hlinkClick r:id="rId3"/>
              </a:rPr>
              <a:t>/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8"/>
              </a:rPr>
              <a:t>http://</a:t>
            </a:r>
            <a:r>
              <a:rPr lang="ru-RU" sz="2000" dirty="0" smtClean="0">
                <a:hlinkClick r:id="rId8"/>
              </a:rPr>
              <a:t>kalejdoskopphotoshopa.ru/zimnij-pejzazh.html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9"/>
              </a:rPr>
              <a:t>http://</a:t>
            </a:r>
            <a:r>
              <a:rPr lang="ru-RU" sz="2000" dirty="0" smtClean="0">
                <a:hlinkClick r:id="rId9"/>
              </a:rPr>
              <a:t>www.bibliotekar.ru/k96-Grabar_Igor/6.htm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4"/>
              </a:rPr>
              <a:t>http://www.liveinternet.ru/users/tantana/post207453420</a:t>
            </a:r>
            <a:r>
              <a:rPr lang="ru-RU" sz="2000" dirty="0" smtClean="0">
                <a:hlinkClick r:id="rId4"/>
              </a:rPr>
              <a:t>/</a:t>
            </a:r>
            <a:endParaRPr lang="ru-RU" sz="2000" dirty="0" smtClean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hlinkClick r:id="rId3"/>
              </a:rPr>
              <a:t>http://www.liveinternet.ru/users/4373400/post261601881</a:t>
            </a:r>
            <a:r>
              <a:rPr lang="ru-RU" sz="2000" dirty="0" smtClean="0">
                <a:hlinkClick r:id="rId3"/>
              </a:rPr>
              <a:t>/</a:t>
            </a:r>
            <a:endParaRPr lang="ru-RU" sz="2000" dirty="0" smtClean="0"/>
          </a:p>
          <a:p>
            <a:pPr lvl="0">
              <a:spcAft>
                <a:spcPts val="0"/>
              </a:spcAft>
            </a:pPr>
            <a:endParaRPr lang="ru-RU" sz="2000" dirty="0" smtClean="0"/>
          </a:p>
          <a:p>
            <a:pPr lvl="0"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0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348" y="375781"/>
            <a:ext cx="10158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dirty="0">
                <a:hlinkClick r:id="rId2"/>
              </a:rPr>
              <a:t>http://artnow.ru/ru/gallery/3/9308/picture/0/205067.html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000" dirty="0">
                <a:hlinkClick r:id="rId3"/>
              </a:rPr>
              <a:t>http://artnow.ru/ru/gallery/3/29996/picture/4/733131.html?comments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000" dirty="0">
                <a:hlinkClick r:id="rId4"/>
              </a:rPr>
              <a:t>http://www.liveinternet.ru/users/2010239/post145688608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000" dirty="0">
                <a:hlinkClick r:id="rId5"/>
              </a:rPr>
              <a:t>http://www.artandphoto.ru/pic.php?razd=art1&amp;id=20399&amp;artist=1642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000" dirty="0">
                <a:hlinkClick r:id="rId6"/>
              </a:rPr>
              <a:t>http://artnow.ru/ru/gallery/3/16690/picture/0/589029.html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000" dirty="0">
                <a:hlinkClick r:id="rId7"/>
              </a:rPr>
              <a:t>http://domovouyasha.ru/zima-v-zhivopisi/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2000" dirty="0">
                <a:hlinkClick r:id="rId8"/>
              </a:rPr>
              <a:t>http://www.liveinternet.ru/users/tantana/post207453420/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2000" dirty="0">
                <a:hlinkClick r:id="rId9"/>
              </a:rPr>
              <a:t>http://www.liveinternet.ru/users/4373400/post261601881/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2000" dirty="0">
                <a:hlinkClick r:id="rId9"/>
              </a:rPr>
              <a:t>http://www.liveinternet.ru/users/4373400/post261601881/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2000" dirty="0">
                <a:hlinkClick r:id="rId10"/>
              </a:rPr>
              <a:t>http://art-veranda.ru/paintings-and-drawings/pejzazhi-russkih-hudozhnikov/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2000" dirty="0">
                <a:hlinkClick r:id="rId11"/>
              </a:rPr>
              <a:t>http://www.liveinternet.ru/users/tanai1956/post304581125/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2000" dirty="0">
                <a:hlinkClick r:id="rId8"/>
              </a:rPr>
              <a:t>http://www.liveinternet.ru/users/tantana/post207453420/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3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581" y="278861"/>
            <a:ext cx="8662358" cy="92883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Юшманова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Татьяна.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сказка.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img-fotki.yandex.ru/get/4713/69097789.13d/0_6ffb7_17b2b8cf_XXL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60" y="1045268"/>
            <a:ext cx="4572000" cy="5662749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8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257" y="155276"/>
            <a:ext cx="9392728" cy="6728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М. Васнецов.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сон.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asnec.ru/img/2/vasnecov_a35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17" y="1046870"/>
            <a:ext cx="7850036" cy="5551097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0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359" y="-194364"/>
            <a:ext cx="6580517" cy="10695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Янов Виктор.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зима.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artnow.ru/img/504000/5040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4" y="707366"/>
            <a:ext cx="7986597" cy="5814205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8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Э. Грабарь.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пейзаж.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31" y="1017918"/>
            <a:ext cx="5716194" cy="5676181"/>
          </a:xfrm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3557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969" y="-238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img-fotki.yandex.ru/get/6004/82881001.39e/0_7c15b_77fbdfa7_XX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56" y="862551"/>
            <a:ext cx="8070645" cy="5348468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6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alon-kartin.ru/pict/gal/ap_zimushka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1" y="931653"/>
            <a:ext cx="7760767" cy="5541248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729" y="224286"/>
            <a:ext cx="607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Ковальчук Сергей.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 в лесу.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9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Э. Грабарь.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Иней.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 Картина Грабаря Иней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56" y="1069676"/>
            <a:ext cx="7298657" cy="5587026"/>
          </a:xfrm>
          <a:prstGeom prst="rect">
            <a:avLst/>
          </a:prstGeom>
          <a:noFill/>
          <a:effectLst>
            <a:glow rad="381000">
              <a:schemeClr val="accent1">
                <a:lumMod val="60000"/>
                <a:lumOff val="40000"/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3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266</Words>
  <Application>Microsoft Office PowerPoint</Application>
  <PresentationFormat>Широкоэкранный</PresentationFormat>
  <Paragraphs>68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Анненков Андрей.   Зимняя сказка.</vt:lpstr>
      <vt:lpstr>Юшманова Татьяна.   Зимняя сказка.</vt:lpstr>
      <vt:lpstr>А. М. Васнецов.  Зимний сон.</vt:lpstr>
      <vt:lpstr>Янов Виктор.  Русская зима.</vt:lpstr>
      <vt:lpstr>И. Э. Грабарь.  Зимний пейзаж.</vt:lpstr>
      <vt:lpstr>Егорнов.  Зима в лесу.</vt:lpstr>
      <vt:lpstr>Презентация PowerPoint</vt:lpstr>
      <vt:lpstr>И. Э. Грабарь.  Иней.</vt:lpstr>
      <vt:lpstr>Гавлин Евгений. Солнечный зимний день.</vt:lpstr>
      <vt:lpstr>Игорь Разживин.  Зачарованный лес.</vt:lpstr>
      <vt:lpstr>Орлов Андрей.  Зима в русской деревне.</vt:lpstr>
      <vt:lpstr>Прокопенко Александр.  Пурга.</vt:lpstr>
      <vt:lpstr>Сверчков Николай.  С хворостом.</vt:lpstr>
      <vt:lpstr>Злобин Павел.  Ночная метель.</vt:lpstr>
      <vt:lpstr>Пловецкая Татьяна.  Воробушки – вместе теплее.</vt:lpstr>
      <vt:lpstr>М. Крюков.  Зимняя сказка.</vt:lpstr>
      <vt:lpstr>Презентация PowerPoint</vt:lpstr>
      <vt:lpstr>В. И. Суриков.  Взятие снежного городка.</vt:lpstr>
      <vt:lpstr>Корзняков Николай</vt:lpstr>
      <vt:lpstr> Афонин Александр</vt:lpstr>
      <vt:lpstr>Презентация PowerPoint</vt:lpstr>
      <vt:lpstr>Иван Иванович Шишкин.  Зима.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Демченко</dc:creator>
  <cp:lastModifiedBy>Данил Демченко</cp:lastModifiedBy>
  <cp:revision>33</cp:revision>
  <dcterms:created xsi:type="dcterms:W3CDTF">2014-11-30T08:59:27Z</dcterms:created>
  <dcterms:modified xsi:type="dcterms:W3CDTF">2015-01-08T10:20:40Z</dcterms:modified>
</cp:coreProperties>
</file>