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64" r:id="rId5"/>
    <p:sldId id="258" r:id="rId6"/>
    <p:sldId id="261" r:id="rId7"/>
    <p:sldId id="265" r:id="rId8"/>
    <p:sldId id="263" r:id="rId9"/>
    <p:sldId id="262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77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23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1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55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8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87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09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38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8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01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70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11A8D-FBC2-486B-A8C9-2FA3ABBABCFC}" type="datetimeFigureOut">
              <a:rPr lang="ru-RU" smtClean="0"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809CC-B8D7-4557-AB04-991088651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17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70" name="Picture 6" descr="http://www.kanzopt-vrn.ru/resources/upload/c22acf420a30298428d603ae10fad1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934"/>
            <a:ext cx="5742805" cy="684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9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</a:rPr>
              <a:t>Конец</a:t>
            </a:r>
            <a:endParaRPr lang="ru-RU" sz="9600" b="1" dirty="0">
              <a:solidFill>
                <a:srgbClr val="FF0000"/>
              </a:solidFill>
            </a:endParaRPr>
          </a:p>
        </p:txBody>
      </p:sp>
      <p:pic>
        <p:nvPicPr>
          <p:cNvPr id="12290" name="Picture 2" descr="https://encrypted-tbn3.gstatic.com/images?q=tbn:ANd9GcS_n2K2jOHN-cflztfXHdnPMnFLZfo0cmNH0uduJJlPx0mTIZz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7" y="0"/>
            <a:ext cx="2267744" cy="2636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26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http://img.labirint.ru/images/comments_pic/1010/02lab6cug12681471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213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88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img.labirint.ru/images/comments_pic/1010/03lab6cug12681471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07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86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20" name="Picture 4" descr="http://img.labirint.ru/images/comments_pic/1010/04lab6cug12681471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36" y="0"/>
            <a:ext cx="91906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8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img1.labirint.ru/books/222344/scrn_big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126"/>
            <a:ext cx="9175681" cy="685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65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54" name="Picture 10" descr="http://static.ozone.ru/multimedia/books_ill/10031048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315415"/>
            <a:ext cx="9252520" cy="755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63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http://static2.read.ru/images/booksillustrations/546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013"/>
            <a:ext cx="9198447" cy="686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33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www.labirint.ru/images/comments_pic/0953/01labfgvt12622145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84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2" name="Picture 4" descr="http://rudocs.exdat.com/pars_docs/tw_refs/542/541259/541259_html_m4b8825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736" y="0"/>
            <a:ext cx="5143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64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</Words>
  <Application>Microsoft Office PowerPoint</Application>
  <PresentationFormat>Экран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Конец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478</dc:creator>
  <cp:lastModifiedBy>478</cp:lastModifiedBy>
  <cp:revision>4</cp:revision>
  <dcterms:created xsi:type="dcterms:W3CDTF">2014-04-13T14:14:01Z</dcterms:created>
  <dcterms:modified xsi:type="dcterms:W3CDTF">2014-04-13T14:57:26Z</dcterms:modified>
</cp:coreProperties>
</file>