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5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74" r:id="rId13"/>
    <p:sldId id="270" r:id="rId14"/>
    <p:sldId id="271" r:id="rId15"/>
    <p:sldId id="272" r:id="rId16"/>
    <p:sldId id="273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3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8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5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2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3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2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2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EA33-730C-45A0-98D1-E8344465AF3B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993C-BD75-4420-A70C-7A79B52E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1;&#1091;&#1082;&#1074;&#1077;&#1085;&#1085;&#1099;&#1077;%20&#1074;&#1099;&#1088;&#1072;&#1078;&#1077;&#1085;&#1080;&#1103;\!!!Balagan_limited_-_Elochka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4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838" y="2467393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</a:p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2 класс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УМК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«НАЧАЛЬНАЯ ИННОВАЦИОННАЯ ШКОЛА»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6658" y="1264984"/>
            <a:ext cx="6010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 Уравнение.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17D2B9-69B6-46AA-BA0D-D8D385873BC7}"/>
              </a:ext>
            </a:extLst>
          </p:cNvPr>
          <p:cNvSpPr/>
          <p:nvPr/>
        </p:nvSpPr>
        <p:spPr>
          <a:xfrm>
            <a:off x="341784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к уроку составила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40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РСО- Алания г. Владикавказ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Инна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46838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739" y="56003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+ 7 =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080" y="560036"/>
            <a:ext cx="1751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39" y="217657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- 7 =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9671" y="217657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k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3225" y="4365352"/>
            <a:ext cx="383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если,     </a:t>
            </a:r>
            <a:r>
              <a:rPr lang="en-US" sz="9600" b="1" dirty="0"/>
              <a:t>k =</a:t>
            </a:r>
            <a:endParaRPr lang="ru-RU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2717" y="4365600"/>
            <a:ext cx="1660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1457" y="606912"/>
            <a:ext cx="1710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 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9123" y="215866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61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76441 -0.32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29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5BD2F8-086D-4080-B63D-041FC9E12E45}"/>
              </a:ext>
            </a:extLst>
          </p:cNvPr>
          <p:cNvSpPr txBox="1"/>
          <p:nvPr/>
        </p:nvSpPr>
        <p:spPr>
          <a:xfrm>
            <a:off x="683568" y="116632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X</a:t>
            </a:r>
            <a:r>
              <a:rPr lang="ru-RU" sz="9600" b="1" dirty="0"/>
              <a:t> + 3 =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27BDE-D2EE-4DFF-BE52-0D152443F556}"/>
              </a:ext>
            </a:extLst>
          </p:cNvPr>
          <p:cNvSpPr txBox="1"/>
          <p:nvPr/>
        </p:nvSpPr>
        <p:spPr>
          <a:xfrm>
            <a:off x="683568" y="141277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X</a:t>
            </a:r>
            <a:endParaRPr lang="ru-RU" sz="9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53217A-55A5-4AA6-B013-D5D716EB22E0}"/>
              </a:ext>
            </a:extLst>
          </p:cNvPr>
          <p:cNvSpPr/>
          <p:nvPr/>
        </p:nvSpPr>
        <p:spPr>
          <a:xfrm>
            <a:off x="1580403" y="1378124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=</a:t>
            </a:r>
            <a:endParaRPr lang="ru-RU" sz="9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BA2349-183E-4692-816D-3B18AF840EC9}"/>
              </a:ext>
            </a:extLst>
          </p:cNvPr>
          <p:cNvSpPr/>
          <p:nvPr/>
        </p:nvSpPr>
        <p:spPr>
          <a:xfrm>
            <a:off x="2375756" y="1412776"/>
            <a:ext cx="3129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/>
              <a:t>10</a:t>
            </a:r>
            <a:r>
              <a:rPr lang="en-US" sz="9600" b="1" dirty="0"/>
              <a:t> - 3</a:t>
            </a:r>
            <a:endParaRPr lang="ru-RU" sz="9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DFCB2C-79AA-4512-863F-9AD5E582D280}"/>
              </a:ext>
            </a:extLst>
          </p:cNvPr>
          <p:cNvSpPr/>
          <p:nvPr/>
        </p:nvSpPr>
        <p:spPr>
          <a:xfrm>
            <a:off x="677375" y="2708920"/>
            <a:ext cx="8627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/>
              <a:t>X</a:t>
            </a:r>
            <a:endParaRPr lang="ru-RU" sz="96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08268F-487D-477E-AE7D-64C945D6F933}"/>
              </a:ext>
            </a:extLst>
          </p:cNvPr>
          <p:cNvSpPr/>
          <p:nvPr/>
        </p:nvSpPr>
        <p:spPr>
          <a:xfrm>
            <a:off x="1580403" y="263961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=</a:t>
            </a:r>
            <a:endParaRPr lang="ru-RU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C0BF2-B733-4E01-BC39-4579E5E38A15}"/>
              </a:ext>
            </a:extLst>
          </p:cNvPr>
          <p:cNvSpPr txBox="1"/>
          <p:nvPr/>
        </p:nvSpPr>
        <p:spPr>
          <a:xfrm>
            <a:off x="2411759" y="2708920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7</a:t>
            </a:r>
            <a:endParaRPr lang="ru-RU" sz="9600" b="1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469EB58-32F8-48EB-B976-3BAC7A8A7687}"/>
              </a:ext>
            </a:extLst>
          </p:cNvPr>
          <p:cNvCxnSpPr/>
          <p:nvPr/>
        </p:nvCxnSpPr>
        <p:spPr>
          <a:xfrm>
            <a:off x="818127" y="4209276"/>
            <a:ext cx="468671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E9A447-18CB-48E0-9685-4D29454BE396}"/>
              </a:ext>
            </a:extLst>
          </p:cNvPr>
          <p:cNvSpPr/>
          <p:nvPr/>
        </p:nvSpPr>
        <p:spPr>
          <a:xfrm>
            <a:off x="669823" y="420927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/>
              <a:t>7</a:t>
            </a:r>
            <a:endParaRPr lang="ru-RU" sz="96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EBC48AD-D19C-43C7-8C45-9155DDFE7844}"/>
              </a:ext>
            </a:extLst>
          </p:cNvPr>
          <p:cNvSpPr/>
          <p:nvPr/>
        </p:nvSpPr>
        <p:spPr>
          <a:xfrm>
            <a:off x="1572851" y="4196303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+</a:t>
            </a:r>
            <a:endParaRPr lang="ru-RU" sz="9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4EC070-532E-4765-8C8C-29369DE3AD9B}"/>
              </a:ext>
            </a:extLst>
          </p:cNvPr>
          <p:cNvSpPr/>
          <p:nvPr/>
        </p:nvSpPr>
        <p:spPr>
          <a:xfrm>
            <a:off x="2435951" y="4196303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3</a:t>
            </a:r>
            <a:endParaRPr lang="ru-RU" sz="9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934820-2800-43AA-83E7-05F5DAD77940}"/>
              </a:ext>
            </a:extLst>
          </p:cNvPr>
          <p:cNvSpPr/>
          <p:nvPr/>
        </p:nvSpPr>
        <p:spPr>
          <a:xfrm>
            <a:off x="3274421" y="414908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=</a:t>
            </a:r>
            <a:endParaRPr lang="ru-RU" sz="9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BF19E3-0A0E-40D0-9C2C-242CDD6D3E8D}"/>
              </a:ext>
            </a:extLst>
          </p:cNvPr>
          <p:cNvSpPr/>
          <p:nvPr/>
        </p:nvSpPr>
        <p:spPr>
          <a:xfrm>
            <a:off x="4208758" y="4149080"/>
            <a:ext cx="14318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10</a:t>
            </a:r>
            <a:endParaRPr lang="ru-RU" sz="9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298480-87D3-4ADB-8024-38E70BDE6760}"/>
              </a:ext>
            </a:extLst>
          </p:cNvPr>
          <p:cNvSpPr/>
          <p:nvPr/>
        </p:nvSpPr>
        <p:spPr>
          <a:xfrm>
            <a:off x="1791287" y="5359389"/>
            <a:ext cx="14318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10</a:t>
            </a:r>
            <a:endParaRPr lang="ru-RU" sz="9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08A4DE-0DEC-45D9-B200-2390030ADA6B}"/>
              </a:ext>
            </a:extLst>
          </p:cNvPr>
          <p:cNvSpPr/>
          <p:nvPr/>
        </p:nvSpPr>
        <p:spPr>
          <a:xfrm>
            <a:off x="3316615" y="528834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=</a:t>
            </a:r>
            <a:endParaRPr lang="ru-RU" sz="9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3C9A511-BFAA-4F9A-9273-2BF973E55B06}"/>
              </a:ext>
            </a:extLst>
          </p:cNvPr>
          <p:cNvSpPr/>
          <p:nvPr/>
        </p:nvSpPr>
        <p:spPr>
          <a:xfrm>
            <a:off x="4193802" y="5316071"/>
            <a:ext cx="14318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10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431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3488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Физкультминутка.</a:t>
            </a:r>
          </a:p>
        </p:txBody>
      </p:sp>
    </p:spTree>
    <p:extLst>
      <p:ext uri="{BB962C8B-B14F-4D97-AF65-F5344CB8AC3E}">
        <p14:creationId xmlns:p14="http://schemas.microsoft.com/office/powerpoint/2010/main" val="56841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d11f72fd6c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8195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ed-moroz (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4450" y="476250"/>
            <a:ext cx="51244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66146765_1288818143_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48577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!!!Balagan_limited_-_Eloch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2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0222E-6 L 1.57552 -0.0053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6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ac35b8a894e285cbc4e006f16b6d51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557338"/>
            <a:ext cx="4327525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d11f72fd6c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8195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1647573d1g7cshiv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427831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12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39011_thum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4752975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ac35b8a894e285cbc4e006f16b6d51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81075"/>
            <a:ext cx="464661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66146765_1288818143_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48577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ynoe2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9573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d11f72fd6c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8195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18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4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1277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Спасибо за урок!</a:t>
            </a:r>
          </a:p>
        </p:txBody>
      </p:sp>
      <p:pic>
        <p:nvPicPr>
          <p:cNvPr id="1026" name="Picture 2" descr="http://cool-pictures.su/_ph/12/2/6686084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4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27100"/>
          </a:xfrm>
        </p:spPr>
        <p:txBody>
          <a:bodyPr/>
          <a:lstStyle/>
          <a:p>
            <a:r>
              <a:rPr lang="ru-RU" sz="2400" dirty="0"/>
              <a:t>Список используемых источников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b="1" dirty="0"/>
              <a:t>Литература</a:t>
            </a:r>
          </a:p>
          <a:p>
            <a:r>
              <a:rPr lang="ru-RU" sz="1400" dirty="0"/>
              <a:t>Учебник по математике. </a:t>
            </a:r>
            <a:r>
              <a:rPr lang="ru-RU" sz="1400" dirty="0" err="1"/>
              <a:t>М.И.Моро</a:t>
            </a:r>
            <a:r>
              <a:rPr lang="ru-RU" sz="1400" dirty="0"/>
              <a:t>. 2 ч. М.</a:t>
            </a:r>
            <a:r>
              <a:rPr lang="en-US" sz="1400" dirty="0"/>
              <a:t> </a:t>
            </a:r>
            <a:r>
              <a:rPr lang="ru-RU" sz="1400" dirty="0"/>
              <a:t>Просвещение</a:t>
            </a:r>
            <a:r>
              <a:rPr lang="en-US" sz="1400" dirty="0"/>
              <a:t>.</a:t>
            </a:r>
            <a:r>
              <a:rPr lang="ru-RU" sz="1400" dirty="0"/>
              <a:t> 2011 (школа России)</a:t>
            </a:r>
          </a:p>
          <a:p>
            <a:pPr>
              <a:buFontTx/>
              <a:buNone/>
            </a:pPr>
            <a:endParaRPr lang="en-US" sz="1400" b="1" dirty="0"/>
          </a:p>
          <a:p>
            <a:pPr>
              <a:buFontTx/>
              <a:buNone/>
            </a:pPr>
            <a:r>
              <a:rPr lang="ru-RU" sz="1400" b="1" dirty="0"/>
              <a:t>Источники иллюстраций:</a:t>
            </a:r>
            <a:endParaRPr lang="en-US" sz="1400" b="1" dirty="0"/>
          </a:p>
          <a:p>
            <a:r>
              <a:rPr lang="en-US" sz="1400" dirty="0">
                <a:hlinkClick r:id="rId2"/>
              </a:rPr>
              <a:t>http://images.yandex.ru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2412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solnyshko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9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548680"/>
            <a:ext cx="1872208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979712" y="548680"/>
            <a:ext cx="360040" cy="936104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712" y="1476927"/>
            <a:ext cx="864096" cy="7857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555776" y="548680"/>
            <a:ext cx="576064" cy="1872208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23928" y="548680"/>
            <a:ext cx="1872208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548680"/>
            <a:ext cx="1872208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292" y="548680"/>
            <a:ext cx="216024" cy="288032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220072" y="548680"/>
            <a:ext cx="576064" cy="1872208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20072" y="1628800"/>
            <a:ext cx="432048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 rot="2240887" flipV="1">
            <a:off x="4487364" y="-341290"/>
            <a:ext cx="1465412" cy="968951"/>
          </a:xfrm>
          <a:prstGeom prst="arc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853666">
            <a:off x="7288063" y="507595"/>
            <a:ext cx="1058631" cy="1938665"/>
          </a:xfrm>
          <a:prstGeom prst="ellipse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4820709">
            <a:off x="2840745" y="2267701"/>
            <a:ext cx="859506" cy="306373"/>
          </a:xfrm>
          <a:prstGeom prst="arc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4820709">
            <a:off x="5539765" y="2267702"/>
            <a:ext cx="859506" cy="306373"/>
          </a:xfrm>
          <a:prstGeom prst="arc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8256" y="3645024"/>
            <a:ext cx="9125744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40, 44, 47, 70, 77, 74</a:t>
            </a:r>
          </a:p>
        </p:txBody>
      </p:sp>
    </p:spTree>
    <p:extLst>
      <p:ext uri="{BB962C8B-B14F-4D97-AF65-F5344CB8AC3E}">
        <p14:creationId xmlns:p14="http://schemas.microsoft.com/office/powerpoint/2010/main" val="23250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60350"/>
            <a:ext cx="4038600" cy="6985074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3 + 4</a:t>
            </a:r>
            <a:r>
              <a:rPr lang="ru-RU" sz="6000" b="1" dirty="0">
                <a:cs typeface="Arial" charset="0"/>
              </a:rPr>
              <a:t> </a:t>
            </a:r>
            <a:endParaRPr lang="en-US" sz="6000" b="1" dirty="0">
              <a:cs typeface="Arial" charset="0"/>
            </a:endParaRP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2 + 6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9 – 4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8 – 3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17 – 4 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25 + 20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0"/>
            <a:ext cx="4038600" cy="7057082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4 + 3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2 + 7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9 – 6 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5 – 3 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17 + 1 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6000" b="1" dirty="0"/>
              <a:t>20 + 2 </a:t>
            </a:r>
          </a:p>
          <a:p>
            <a:pPr eaLnBrk="1" hangingPunct="1">
              <a:buFontTx/>
              <a:buNone/>
            </a:pPr>
            <a:endParaRPr lang="ru-RU" sz="6000" b="1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284663" y="333375"/>
            <a:ext cx="935037" cy="7921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3300"/>
                </a:solidFill>
              </a:rPr>
              <a:t>=</a:t>
            </a:r>
            <a:endParaRPr lang="ru-RU" sz="6600" b="1">
              <a:solidFill>
                <a:srgbClr val="FF33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84663" y="1484313"/>
            <a:ext cx="841375" cy="7921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rgbClr val="FF3300"/>
                </a:solidFill>
              </a:rPr>
              <a:t>&lt;</a:t>
            </a:r>
            <a:endParaRPr lang="ru-RU" sz="6600" b="1" dirty="0">
              <a:solidFill>
                <a:srgbClr val="FF33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284663" y="2492375"/>
            <a:ext cx="863600" cy="8651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3300"/>
                </a:solidFill>
              </a:rPr>
              <a:t>&gt;</a:t>
            </a:r>
            <a:endParaRPr lang="ru-RU" sz="6600" b="1">
              <a:solidFill>
                <a:srgbClr val="FF3300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284663" y="3644900"/>
            <a:ext cx="865187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rgbClr val="FF3300"/>
                </a:solidFill>
              </a:rPr>
              <a:t>&gt;</a:t>
            </a:r>
            <a:endParaRPr lang="ru-RU" sz="6600" b="1" dirty="0">
              <a:solidFill>
                <a:srgbClr val="FF3300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284663" y="4797425"/>
            <a:ext cx="863600" cy="7921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3300"/>
                </a:solidFill>
              </a:rPr>
              <a:t>&lt;</a:t>
            </a:r>
            <a:endParaRPr lang="ru-RU" sz="6600" b="1">
              <a:solidFill>
                <a:srgbClr val="FF3300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284663" y="5805488"/>
            <a:ext cx="842962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3300"/>
                </a:solidFill>
              </a:rPr>
              <a:t>&gt;</a:t>
            </a:r>
            <a:endParaRPr lang="ru-RU" sz="66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zastavki.com/pictures/1366x768/2008/Nature_Seasons_Winter_Part_of_tree_00647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75769" cy="68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_NSYpVAGdIT0/TLNDFTMtrnI/AAAAAAAAAFM/A9-xqrwY4nk/s1600/2682460d18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0" y="2369812"/>
            <a:ext cx="1357351" cy="17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2/69/537/69537753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6884"/>
            <a:ext cx="295379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rfoto.ru/klipart3/38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5" y="452272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6004/tatyana2q8-medvedeva.228/0_5c989_58ba5f0e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14" y="3802549"/>
            <a:ext cx="2073686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8816" y="3610074"/>
            <a:ext cx="275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2</a:t>
            </a:r>
            <a:r>
              <a:rPr lang="ru-RU" sz="6000" b="1" dirty="0"/>
              <a:t> +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5746" y="3917538"/>
            <a:ext cx="620320" cy="605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5566845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5559194"/>
            <a:ext cx="595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920" y="332655"/>
            <a:ext cx="670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884" y="307089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72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46562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14166 -0.277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8143 0.493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4007 -0.2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4452" y="1196752"/>
            <a:ext cx="3960440" cy="1944216"/>
            <a:chOff x="467544" y="1196752"/>
            <a:chExt cx="3960440" cy="194421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67544" y="1196752"/>
              <a:ext cx="3960440" cy="19442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9592" y="1412776"/>
              <a:ext cx="32403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b="1" dirty="0"/>
                <a:t>5 +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9792" y="1445816"/>
              <a:ext cx="1440160" cy="15696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ru-RU" sz="9600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380312" y="1259018"/>
            <a:ext cx="1763688" cy="1881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a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0604" y="1565692"/>
            <a:ext cx="136815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</a:rPr>
              <a:t>3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4412" y="1546570"/>
            <a:ext cx="136815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</a:rPr>
              <a:t>4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3695948"/>
            <a:ext cx="626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Буквенное выражение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492" y="4725144"/>
            <a:ext cx="1013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/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1860" y="4758408"/>
            <a:ext cx="1013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b</a:t>
            </a:r>
            <a:endParaRPr lang="ru-RU" sz="8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83756" y="4790132"/>
            <a:ext cx="1013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c</a:t>
            </a:r>
            <a:endParaRPr lang="ru-RU" sz="8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90604" y="4725144"/>
            <a:ext cx="1013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x</a:t>
            </a:r>
            <a:endParaRPr lang="ru-RU" sz="8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2420" y="4745708"/>
            <a:ext cx="1013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d</a:t>
            </a:r>
            <a:endParaRPr lang="ru-RU" sz="8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79392" y="4760454"/>
            <a:ext cx="1013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k</a:t>
            </a:r>
            <a:endParaRPr lang="ru-RU" sz="8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83276" y="4698899"/>
            <a:ext cx="1013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z</a:t>
            </a:r>
            <a:endParaRPr lang="ru-RU" sz="9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03776" y="4718189"/>
            <a:ext cx="1013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y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5574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1615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37639 -0.006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55556 -0.0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+ 7 =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460" y="548680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k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275" y="216265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- 7 =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207" y="2162656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k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52180" y="4364856"/>
            <a:ext cx="383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если,     </a:t>
            </a:r>
            <a:r>
              <a:rPr lang="en-US" sz="9600" b="1" dirty="0"/>
              <a:t>k =</a:t>
            </a:r>
            <a:endParaRPr lang="ru-RU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35688" y="4365104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7</a:t>
            </a:r>
            <a:endParaRPr lang="ru-RU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2246" y="595556"/>
            <a:ext cx="1710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39871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81441 -0.55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2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+ 7 =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460" y="548680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75" y="216265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- 7 =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207" y="2162656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k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52180" y="4364856"/>
            <a:ext cx="383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если,     </a:t>
            </a:r>
            <a:r>
              <a:rPr lang="en-US" sz="9600" b="1" dirty="0"/>
              <a:t>k =</a:t>
            </a:r>
            <a:endParaRPr lang="ru-RU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35688" y="4365104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7</a:t>
            </a:r>
            <a:endParaRPr lang="ru-RU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2246" y="595556"/>
            <a:ext cx="1710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 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659" y="222822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40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79879 -0.32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739" y="56003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+ 7 =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9671" y="560036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k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2739" y="217657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   - 7 =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9671" y="217657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k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3225" y="4365352"/>
            <a:ext cx="383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если,     </a:t>
            </a:r>
            <a:r>
              <a:rPr lang="en-US" sz="9600" b="1" dirty="0"/>
              <a:t>k =</a:t>
            </a:r>
            <a:endParaRPr lang="ru-RU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2717" y="4365600"/>
            <a:ext cx="1660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1457" y="606912"/>
            <a:ext cx="1710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12564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76441 -0.55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2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241</Words>
  <Application>Microsoft Office PowerPoint</Application>
  <PresentationFormat>Экран (4:3)</PresentationFormat>
  <Paragraphs>99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используемых источников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478</dc:creator>
  <cp:lastModifiedBy>Инна Демченко</cp:lastModifiedBy>
  <cp:revision>31</cp:revision>
  <dcterms:created xsi:type="dcterms:W3CDTF">2013-12-08T15:03:12Z</dcterms:created>
  <dcterms:modified xsi:type="dcterms:W3CDTF">2018-01-06T17:09:08Z</dcterms:modified>
</cp:coreProperties>
</file>