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7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20D0C5-2D4F-4278-A4B6-F0F0362C21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36F49CC-5B93-4DA5-93A9-1B7573A053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C844E7D-7CB7-4718-8673-0BBC059459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B3261-8761-4BD6-8430-CB0E8BAF29F9}" type="datetimeFigureOut">
              <a:rPr lang="ru-RU" smtClean="0"/>
              <a:t>06.11.2017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CD4895A-F48F-497F-A29A-C0E80D69F8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E15700C-5907-4D1B-AD0B-EF6F96857F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3D527-533C-48CC-B4FC-4316950A28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16717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4FE7DF-1F16-415B-9D37-A333B9328A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A114C2B-1D38-415C-9C2C-D61954F0B0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DCD0FEA-A583-406C-B10D-05F8E5F98C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B3261-8761-4BD6-8430-CB0E8BAF29F9}" type="datetimeFigureOut">
              <a:rPr lang="ru-RU" smtClean="0"/>
              <a:t>06.11.2017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5567E97-BEAF-419E-B62A-7CED7000AD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560CB35-12E3-4E1A-9D59-0AB24A3AEE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3D527-533C-48CC-B4FC-4316950A28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80767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10E4C60F-D387-4086-87B9-58300AADB97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D4B5F0C-832E-4994-AB0A-E2F1F02AE1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84964C8-65BE-43D8-9968-F53BF13CAB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B3261-8761-4BD6-8430-CB0E8BAF29F9}" type="datetimeFigureOut">
              <a:rPr lang="ru-RU" smtClean="0"/>
              <a:t>06.11.2017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A2ED97E-BAB3-4FE8-90EA-276BC047FD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3A1C612-E23B-4AEA-88E7-7AEEB47E51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3D527-533C-48CC-B4FC-4316950A28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13881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F4D1722-55CA-4539-BA4E-203523ED85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259A9CD-F2EF-4E5C-BE00-0EDBC7BF63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74FF025-FF3A-479E-8AA1-4B856CCBC3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B3261-8761-4BD6-8430-CB0E8BAF29F9}" type="datetimeFigureOut">
              <a:rPr lang="ru-RU" smtClean="0"/>
              <a:t>06.11.2017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F20B992-2024-44C3-9E2A-7109332FA2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95879A4-CF74-4FE1-9092-3E495C06EB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3D527-533C-48CC-B4FC-4316950A28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05614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29E50A-E6DA-42B3-AD86-ADAC4A2BE0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9D55090-B2FA-4088-AD99-42C353DFF1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48EF078-621B-46A3-8B6E-E80847571F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B3261-8761-4BD6-8430-CB0E8BAF29F9}" type="datetimeFigureOut">
              <a:rPr lang="ru-RU" smtClean="0"/>
              <a:t>06.11.2017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72147BA-0F6B-444E-B5ED-18326A18A4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4A42D34-CBF3-493F-A92B-1B99E6EA08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3D527-533C-48CC-B4FC-4316950A28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20184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D6BC61-BCFC-401A-B6EE-1F9710CEE3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C706108-1660-41C2-BBE5-E5F1BAD9F3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5F5929A-3830-46E6-BCCA-531A5A44E6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443D670-0406-4372-AC78-A5413405EC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B3261-8761-4BD6-8430-CB0E8BAF29F9}" type="datetimeFigureOut">
              <a:rPr lang="ru-RU" smtClean="0"/>
              <a:t>06.11.2017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8EEE37C-83DC-4BF6-B2E1-22BCDB7861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B2CB5F7-2838-4FBD-B395-A5D49BE40D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3D527-533C-48CC-B4FC-4316950A28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21774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7ACC28-9345-46E8-A51D-65C0742667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14068DD-2451-475F-B857-3C789F1D89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DCF558C-87D5-458F-BDB8-F645E05175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84B29A8-30E3-43AA-A4AF-CEF5921F3B1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F1D212A1-50AA-4E22-9909-A93A30D4911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AC1938EF-5F04-485F-8A3C-476B8E4DCB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B3261-8761-4BD6-8430-CB0E8BAF29F9}" type="datetimeFigureOut">
              <a:rPr lang="ru-RU" smtClean="0"/>
              <a:t>06.11.2017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B68EE4CC-1EFB-41C6-A4B1-CC113FEF58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CCAEC13B-8434-42A7-A4B6-A55845A6D1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3D527-533C-48CC-B4FC-4316950A28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5967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73C2649-1F1A-4D5C-BDE5-00B3941CB0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E45027C-7BC5-496A-AF18-2B4F3D9374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B3261-8761-4BD6-8430-CB0E8BAF29F9}" type="datetimeFigureOut">
              <a:rPr lang="ru-RU" smtClean="0"/>
              <a:t>06.11.2017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885478A-E483-4FEE-86B7-8D21F639D3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D531520-6F64-460D-B75B-62891C71E1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3D527-533C-48CC-B4FC-4316950A28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68375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F4EE2A42-8C8C-4572-9358-A9E88798C9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B3261-8761-4BD6-8430-CB0E8BAF29F9}" type="datetimeFigureOut">
              <a:rPr lang="ru-RU" smtClean="0"/>
              <a:t>06.11.2017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E9B9C9F-8093-4F6A-B59A-387776EE61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D2E0F16-F532-4F29-BD73-AFED5870F4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3D527-533C-48CC-B4FC-4316950A28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02181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EEED96-1592-4ADF-8346-A691CD3DE2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2ED57D9-1464-4B73-97C2-786000A7C1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46CA2CB-4A66-49C2-A8F5-AB9D9B9FAC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656F3CD-D961-4700-AC0A-9524E680CF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B3261-8761-4BD6-8430-CB0E8BAF29F9}" type="datetimeFigureOut">
              <a:rPr lang="ru-RU" smtClean="0"/>
              <a:t>06.11.2017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08FD531-0287-47B5-BE92-E410F655D5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38EA487-E6AC-45E9-B34F-71479D8C18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3D527-533C-48CC-B4FC-4316950A28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65840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812E17-339F-4E27-84C4-8581580E17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30E87EC8-8E9A-43AD-9645-E2C53031EAF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B800FAA-EE55-4780-B1B3-50D033B865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8CF7E9B-F970-4639-98FC-FB92921C41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B3261-8761-4BD6-8430-CB0E8BAF29F9}" type="datetimeFigureOut">
              <a:rPr lang="ru-RU" smtClean="0"/>
              <a:t>06.11.2017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DC00046-945D-4303-BECF-46462B38AC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81C034D-A16D-46B6-A61A-59990C27D8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3D527-533C-48CC-B4FC-4316950A28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17692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575CFD-914E-4227-AD5F-15661A2044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1C987BF-077B-4A93-A4F4-E1F31E291B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B30CC93-6EEC-47BF-ACBC-8D2B86EBF09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7B3261-8761-4BD6-8430-CB0E8BAF29F9}" type="datetimeFigureOut">
              <a:rPr lang="ru-RU" smtClean="0"/>
              <a:t>06.11.2017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E5BAFDE-CA9A-441E-9ACD-88AF1F9A8D0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A9D3889-DEEB-47BF-81A4-803F6E8DBD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E3D527-533C-48CC-B4FC-4316950A28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42872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8E8DDA-25BE-492E-B88C-4A83C8244C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00200" y="1332820"/>
            <a:ext cx="9144000" cy="2387600"/>
          </a:xfrm>
        </p:spPr>
        <p:txBody>
          <a:bodyPr/>
          <a:lstStyle/>
          <a:p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Урок 24.</a:t>
            </a:r>
            <a:b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Тема. Перенос слов.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E4F4545-6861-416E-BE23-CCA69BA55F0B}"/>
              </a:ext>
            </a:extLst>
          </p:cNvPr>
          <p:cNvSpPr txBox="1"/>
          <p:nvPr/>
        </p:nvSpPr>
        <p:spPr>
          <a:xfrm>
            <a:off x="4076700" y="1301820"/>
            <a:ext cx="39497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Русский язык</a:t>
            </a:r>
          </a:p>
          <a:p>
            <a:pPr algn="ctr"/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класс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F7B4E669-1726-4E14-8FF0-E4CB83FCE3F5}"/>
              </a:ext>
            </a:extLst>
          </p:cNvPr>
          <p:cNvSpPr/>
          <p:nvPr/>
        </p:nvSpPr>
        <p:spPr>
          <a:xfrm>
            <a:off x="406400" y="5431135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Презентацию подготовила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МБОУ СОШ № 40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Демченко Инна Владимировна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F0463C6C-E7F6-45B7-B8F6-DEE9A7F68404}"/>
              </a:ext>
            </a:extLst>
          </p:cNvPr>
          <p:cNvSpPr/>
          <p:nvPr/>
        </p:nvSpPr>
        <p:spPr>
          <a:xfrm>
            <a:off x="3302000" y="3929446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УМК «Начальная инновационная школа»</a:t>
            </a:r>
            <a:br>
              <a:rPr lang="ru-RU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 курсу Л.В. </a:t>
            </a:r>
            <a:r>
              <a:rPr lang="ru-RU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Кибиревой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065950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C63B9BE-D528-4A59-89D0-E3573EB0349A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300" y="2133600"/>
            <a:ext cx="10845800" cy="45339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DE98B88E-9975-4D1F-8C18-01FE8B8C50B4}"/>
              </a:ext>
            </a:extLst>
          </p:cNvPr>
          <p:cNvSpPr/>
          <p:nvPr/>
        </p:nvSpPr>
        <p:spPr>
          <a:xfrm>
            <a:off x="2735376" y="907534"/>
            <a:ext cx="75617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Как нужно переносить записанные слова?</a:t>
            </a:r>
            <a:endParaRPr lang="ru-RU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14906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ACD556-AEBB-4C92-BA79-8A12042320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500" y="2320925"/>
            <a:ext cx="10515600" cy="1325563"/>
          </a:xfrm>
        </p:spPr>
        <p:txBody>
          <a:bodyPr/>
          <a:lstStyle/>
          <a:p>
            <a:pPr algn="ctr"/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Урок 25.</a:t>
            </a:r>
            <a:b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Тема. Перенос слов. Ударение.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842881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17D33044-BF9B-4475-9DC8-F1C3006EF82F}"/>
              </a:ext>
            </a:extLst>
          </p:cNvPr>
          <p:cNvSpPr/>
          <p:nvPr/>
        </p:nvSpPr>
        <p:spPr>
          <a:xfrm>
            <a:off x="304800" y="3560735"/>
            <a:ext cx="11582400" cy="19205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28600" algn="just">
              <a:lnSpc>
                <a:spcPct val="110000"/>
              </a:lnSpc>
              <a:spcAft>
                <a:spcPts val="0"/>
              </a:spcAft>
            </a:pPr>
            <a:r>
              <a:rPr lang="ru-RU" sz="54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Лиса, заяц, медведь, тигр, кабан, корова , олень, обезьяна, ёжик, сойка.</a:t>
            </a:r>
            <a:endParaRPr lang="ru-RU" sz="5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C256FCD-1322-4835-85E2-B619ADCE5B6F}"/>
              </a:ext>
            </a:extLst>
          </p:cNvPr>
          <p:cNvSpPr txBox="1"/>
          <p:nvPr/>
        </p:nvSpPr>
        <p:spPr>
          <a:xfrm>
            <a:off x="2089150" y="1485900"/>
            <a:ext cx="8013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Поставьте в словах, где нужно знак ударения.</a:t>
            </a:r>
          </a:p>
        </p:txBody>
      </p:sp>
    </p:spTree>
    <p:extLst>
      <p:ext uri="{BB962C8B-B14F-4D97-AF65-F5344CB8AC3E}">
        <p14:creationId xmlns:p14="http://schemas.microsoft.com/office/powerpoint/2010/main" val="19722449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EB11FB-4172-4146-9B78-6237343421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2930525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Урок 26.</a:t>
            </a:r>
            <a:b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Тема. Родственные слова.</a:t>
            </a:r>
            <a:b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147560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FF1F0C7-8AE4-4432-9FF8-62C2C1BB33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599" y="368300"/>
            <a:ext cx="3414903" cy="3765053"/>
          </a:xfrm>
          <a:prstGeom prst="rect">
            <a:avLst/>
          </a:prstGeom>
        </p:spPr>
      </p:pic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BE96BC73-1295-4274-A15D-40A96E77B7CB}"/>
              </a:ext>
            </a:extLst>
          </p:cNvPr>
          <p:cNvCxnSpPr/>
          <p:nvPr/>
        </p:nvCxnSpPr>
        <p:spPr>
          <a:xfrm>
            <a:off x="558800" y="4826000"/>
            <a:ext cx="41021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E513E4F2-DEEF-41F7-A438-AF39200A1D48}"/>
              </a:ext>
            </a:extLst>
          </p:cNvPr>
          <p:cNvCxnSpPr/>
          <p:nvPr/>
        </p:nvCxnSpPr>
        <p:spPr>
          <a:xfrm>
            <a:off x="558800" y="5118100"/>
            <a:ext cx="41021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6D5188C7-A1B5-4A43-87A7-CFEF9C3CC063}"/>
              </a:ext>
            </a:extLst>
          </p:cNvPr>
          <p:cNvCxnSpPr/>
          <p:nvPr/>
        </p:nvCxnSpPr>
        <p:spPr>
          <a:xfrm>
            <a:off x="558800" y="5753100"/>
            <a:ext cx="41021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B3D18A3B-7F00-47AC-9A9F-1E01BA44D802}"/>
              </a:ext>
            </a:extLst>
          </p:cNvPr>
          <p:cNvCxnSpPr/>
          <p:nvPr/>
        </p:nvCxnSpPr>
        <p:spPr>
          <a:xfrm>
            <a:off x="558800" y="6045200"/>
            <a:ext cx="41021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BC14CC67-3DAF-4B4C-89E8-4DFF2B72AA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5800" y="44201"/>
            <a:ext cx="4413250" cy="4413250"/>
          </a:xfrm>
          <a:prstGeom prst="rect">
            <a:avLst/>
          </a:prstGeom>
        </p:spPr>
      </p:pic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92631C60-459B-40F9-B3D4-7BAB3EC30E05}"/>
              </a:ext>
            </a:extLst>
          </p:cNvPr>
          <p:cNvCxnSpPr/>
          <p:nvPr/>
        </p:nvCxnSpPr>
        <p:spPr>
          <a:xfrm>
            <a:off x="7191375" y="4826000"/>
            <a:ext cx="41021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id="{EAD7D973-3E08-4F0D-822B-D8B6DC294B8F}"/>
              </a:ext>
            </a:extLst>
          </p:cNvPr>
          <p:cNvCxnSpPr/>
          <p:nvPr/>
        </p:nvCxnSpPr>
        <p:spPr>
          <a:xfrm>
            <a:off x="7191375" y="5118100"/>
            <a:ext cx="41021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53C7C150-818B-4E47-B6C6-3C517C25D17D}"/>
              </a:ext>
            </a:extLst>
          </p:cNvPr>
          <p:cNvCxnSpPr/>
          <p:nvPr/>
        </p:nvCxnSpPr>
        <p:spPr>
          <a:xfrm>
            <a:off x="7191375" y="5753100"/>
            <a:ext cx="41021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id="{17041C17-B337-4B9B-AF15-F78254E9CC9D}"/>
              </a:ext>
            </a:extLst>
          </p:cNvPr>
          <p:cNvCxnSpPr/>
          <p:nvPr/>
        </p:nvCxnSpPr>
        <p:spPr>
          <a:xfrm>
            <a:off x="7191375" y="6045200"/>
            <a:ext cx="41021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026548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85</TotalTime>
  <Words>64</Words>
  <Application>Microsoft Office PowerPoint</Application>
  <PresentationFormat>Широкоэкранный</PresentationFormat>
  <Paragraphs>12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Times New Roman</vt:lpstr>
      <vt:lpstr>Тема Office</vt:lpstr>
      <vt:lpstr>Урок 24. Тема. Перенос слов.</vt:lpstr>
      <vt:lpstr>Презентация PowerPoint</vt:lpstr>
      <vt:lpstr>Урок 25. Тема. Перенос слов. Ударение.</vt:lpstr>
      <vt:lpstr>Презентация PowerPoint</vt:lpstr>
      <vt:lpstr>Урок 26. Тема. Родственные слова.  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 23. Тема. Перенос слов.</dc:title>
  <dc:creator>Инна Демченко</dc:creator>
  <cp:lastModifiedBy>Инна Демченко</cp:lastModifiedBy>
  <cp:revision>5</cp:revision>
  <dcterms:created xsi:type="dcterms:W3CDTF">2017-10-01T15:43:01Z</dcterms:created>
  <dcterms:modified xsi:type="dcterms:W3CDTF">2017-11-06T17:31:13Z</dcterms:modified>
</cp:coreProperties>
</file>