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57" r:id="rId4"/>
    <p:sldId id="259" r:id="rId5"/>
    <p:sldId id="267" r:id="rId6"/>
    <p:sldId id="258" r:id="rId7"/>
    <p:sldId id="261" r:id="rId8"/>
    <p:sldId id="264" r:id="rId9"/>
    <p:sldId id="262" r:id="rId10"/>
    <p:sldId id="263" r:id="rId11"/>
    <p:sldId id="271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616" autoAdjust="0"/>
    <p:restoredTop sz="94660"/>
  </p:normalViewPr>
  <p:slideViewPr>
    <p:cSldViewPr>
      <p:cViewPr varScale="1">
        <p:scale>
          <a:sx n="102" d="100"/>
          <a:sy n="102" d="100"/>
        </p:scale>
        <p:origin x="114" y="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CF8E-D091-44F4-AC92-474121A1CA38}" type="datetimeFigureOut">
              <a:rPr lang="ru-RU" smtClean="0"/>
              <a:pPr/>
              <a:t>06.01.2018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821A-A785-4E2B-B411-989B96622C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8535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CF8E-D091-44F4-AC92-474121A1CA38}" type="datetimeFigureOut">
              <a:rPr lang="ru-RU" smtClean="0"/>
              <a:pPr/>
              <a:t>06.01.2018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821A-A785-4E2B-B411-989B96622C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6700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CF8E-D091-44F4-AC92-474121A1CA38}" type="datetimeFigureOut">
              <a:rPr lang="ru-RU" smtClean="0"/>
              <a:pPr/>
              <a:t>06.01.2018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821A-A785-4E2B-B411-989B96622C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1808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CF8E-D091-44F4-AC92-474121A1CA38}" type="datetimeFigureOut">
              <a:rPr lang="ru-RU" smtClean="0"/>
              <a:pPr/>
              <a:t>06.01.2018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821A-A785-4E2B-B411-989B96622C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533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CF8E-D091-44F4-AC92-474121A1CA38}" type="datetimeFigureOut">
              <a:rPr lang="ru-RU" smtClean="0"/>
              <a:pPr/>
              <a:t>06.01.2018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821A-A785-4E2B-B411-989B96622C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359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CF8E-D091-44F4-AC92-474121A1CA38}" type="datetimeFigureOut">
              <a:rPr lang="ru-RU" smtClean="0"/>
              <a:pPr/>
              <a:t>06.01.2018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821A-A785-4E2B-B411-989B96622C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3854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CF8E-D091-44F4-AC92-474121A1CA38}" type="datetimeFigureOut">
              <a:rPr lang="ru-RU" smtClean="0"/>
              <a:pPr/>
              <a:t>06.01.2018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821A-A785-4E2B-B411-989B96622C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7933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CF8E-D091-44F4-AC92-474121A1CA38}" type="datetimeFigureOut">
              <a:rPr lang="ru-RU" smtClean="0"/>
              <a:pPr/>
              <a:t>06.01.2018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821A-A785-4E2B-B411-989B96622C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9051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CF8E-D091-44F4-AC92-474121A1CA38}" type="datetimeFigureOut">
              <a:rPr lang="ru-RU" smtClean="0"/>
              <a:pPr/>
              <a:t>06.01.2018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821A-A785-4E2B-B411-989B96622C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0061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CF8E-D091-44F4-AC92-474121A1CA38}" type="datetimeFigureOut">
              <a:rPr lang="ru-RU" smtClean="0"/>
              <a:pPr/>
              <a:t>06.01.2018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821A-A785-4E2B-B411-989B96622C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830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CF8E-D091-44F4-AC92-474121A1CA38}" type="datetimeFigureOut">
              <a:rPr lang="ru-RU" smtClean="0"/>
              <a:pPr/>
              <a:t>06.01.2018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821A-A785-4E2B-B411-989B96622C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489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8CF8E-D091-44F4-AC92-474121A1CA38}" type="datetimeFigureOut">
              <a:rPr lang="ru-RU" smtClean="0"/>
              <a:pPr/>
              <a:t>06.01.2018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9821A-A785-4E2B-B411-989B96622C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3125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G:\1%20&#1082;&#1083;&#1072;&#1089;&#1089;\&#1059;&#1088;&#1086;&#1082;&#1080;%20&#1054;&#1073;&#1091;&#1095;&#1077;&#1085;&#1080;&#1077;%20&#1075;&#1088;&#1072;&#1084;&#1086;&#1090;&#1077;\1.%20&#1055;&#1088;&#1080;&#1074;&#1077;&#1090;&#1089;&#1090;&#1074;&#1080;&#1077;.mp3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Двузвучные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гласные буквы </a:t>
            </a:r>
            <a:b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 Ё Ю Я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1A2FB717-D12A-47BC-A81D-DD058AE6DCAC}"/>
              </a:ext>
            </a:extLst>
          </p:cNvPr>
          <p:cNvSpPr/>
          <p:nvPr/>
        </p:nvSpPr>
        <p:spPr>
          <a:xfrm>
            <a:off x="395536" y="4941168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Презентацию к уроку составила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квалификационной категории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МБОУ СОШ № 40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РСО- Алания г. Владикавказ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Демченко Инна Владимировна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32142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ttp://www.printable-alphabets.com/wp-content/uploads/2012/12/print-signs-apostroph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3460" y="2957988"/>
            <a:ext cx="936103" cy="100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http://arminsamiei.com/wp-content/uploads/2014/09/Appl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429000"/>
            <a:ext cx="2746971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15616" y="114510"/>
            <a:ext cx="133634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endParaRPr lang="ru-RU" sz="150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2451956" y="1585497"/>
            <a:ext cx="504056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187852" y="114511"/>
            <a:ext cx="3184348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0" b="1" dirty="0" err="1">
                <a:latin typeface="Times New Roman" pitchFamily="18" charset="0"/>
                <a:cs typeface="Times New Roman" pitchFamily="18" charset="0"/>
              </a:rPr>
              <a:t>бло</a:t>
            </a:r>
            <a:endParaRPr lang="ru-RU" sz="150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6372200" y="1585497"/>
            <a:ext cx="504056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876256" y="140235"/>
            <a:ext cx="240511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0" b="1" dirty="0">
                <a:latin typeface="Times New Roman" pitchFamily="18" charset="0"/>
                <a:cs typeface="Times New Roman" pitchFamily="18" charset="0"/>
              </a:rPr>
              <a:t>ко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772072" y="2123796"/>
            <a:ext cx="679884" cy="83419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1107232" y="2123796"/>
            <a:ext cx="664840" cy="83419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Двойные круглые скобки 12"/>
          <p:cNvSpPr/>
          <p:nvPr/>
        </p:nvSpPr>
        <p:spPr>
          <a:xfrm>
            <a:off x="388274" y="3140968"/>
            <a:ext cx="2767596" cy="1440160"/>
          </a:xfrm>
          <a:prstGeom prst="bracketPair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59171" y="2515167"/>
            <a:ext cx="1292341" cy="24006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5000" b="1" dirty="0">
                <a:latin typeface="Times New Roman" pitchFamily="18" charset="0"/>
                <a:cs typeface="Times New Roman" pitchFamily="18" charset="0"/>
              </a:rPr>
              <a:t>й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901801" y="2512846"/>
            <a:ext cx="110030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0" b="1" dirty="0"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16" name="Прямоугольный треугольник 15"/>
          <p:cNvSpPr/>
          <p:nvPr/>
        </p:nvSpPr>
        <p:spPr>
          <a:xfrm>
            <a:off x="388274" y="4942823"/>
            <a:ext cx="3096343" cy="1755858"/>
          </a:xfrm>
          <a:prstGeom prst="rt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ый треугольник 17"/>
          <p:cNvSpPr/>
          <p:nvPr/>
        </p:nvSpPr>
        <p:spPr>
          <a:xfrm rot="10800000">
            <a:off x="441409" y="4945896"/>
            <a:ext cx="3043208" cy="1752783"/>
          </a:xfrm>
          <a:prstGeom prst="rt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0965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1720" y="2564904"/>
            <a:ext cx="51125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Конец урока.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79912" y="3861048"/>
            <a:ext cx="11521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600" dirty="0">
                <a:solidFill>
                  <a:srgbClr val="0070C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549896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. Приветствие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4429124" y="3214686"/>
            <a:ext cx="3048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841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814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Рамка 8"/>
          <p:cNvSpPr/>
          <p:nvPr/>
        </p:nvSpPr>
        <p:spPr>
          <a:xfrm>
            <a:off x="5652120" y="1812976"/>
            <a:ext cx="3491880" cy="5057801"/>
          </a:xfrm>
          <a:prstGeom prst="fram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Рамка 7"/>
          <p:cNvSpPr/>
          <p:nvPr/>
        </p:nvSpPr>
        <p:spPr>
          <a:xfrm>
            <a:off x="-1" y="1844824"/>
            <a:ext cx="3707905" cy="501317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32" name="Picture 8" descr="http://etideti.club/wp-content/uploads/letter-39678_64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6" y="4714884"/>
            <a:ext cx="792088" cy="878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://cs11032.vkontakte.ru/u102468365/-14/x_9db1f7e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6" y="3643314"/>
            <a:ext cx="794532" cy="800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http://mamin-sekret.ru/images/kartinki/201406/krasnaya%202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9058" y="3500438"/>
            <a:ext cx="687486" cy="973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6182" y="5786454"/>
            <a:ext cx="952038" cy="94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1" name="Picture 27" descr="http://900igr.net/data/chtenie/Alfavit-4.files/0012-012-I.gi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44" y="4643446"/>
            <a:ext cx="886559" cy="1313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Picture 3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6314" y="5715016"/>
            <a:ext cx="755124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79512" y="44624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6" name="Половина рамки 5"/>
          <p:cNvSpPr/>
          <p:nvPr/>
        </p:nvSpPr>
        <p:spPr>
          <a:xfrm rot="2775432">
            <a:off x="559335" y="517640"/>
            <a:ext cx="2589236" cy="2654366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Половина рамки 6"/>
          <p:cNvSpPr/>
          <p:nvPr/>
        </p:nvSpPr>
        <p:spPr>
          <a:xfrm rot="2700884">
            <a:off x="6191204" y="571175"/>
            <a:ext cx="2456573" cy="2483602"/>
          </a:xfrm>
          <a:prstGeom prst="halfFram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773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9754069"/>
              </p:ext>
            </p:extLst>
          </p:nvPr>
        </p:nvGraphicFramePr>
        <p:xfrm>
          <a:off x="0" y="0"/>
          <a:ext cx="9143997" cy="68580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56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89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36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89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22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89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58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3147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5589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6927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914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4310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А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У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О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Ы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И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Е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Я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Ё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Ю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Э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Ь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1" marR="51431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Н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НЫ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НЯ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НЁ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НЮ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НЭ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НЬ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1" marR="51431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М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МЫ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МЯ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МЁ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МЮ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МЭ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МЬ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1" marR="51431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Л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ЛА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ЛУ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ЛО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ЛЫ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ЛЯ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ЛЁ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ЛЮ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ЛЭ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ЛЬ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1" marR="51431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Р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РЫ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РИ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РЯ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РЁ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РЮ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РЭ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РЬ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1" marR="51431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Г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ГА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ГУ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ГЫ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ГИ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ГЯ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ГЁ</a:t>
                      </a:r>
                      <a:endParaRPr lang="ru-RU" sz="2400" b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ГЮ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ГЭ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ГЬ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1" marR="51431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К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КЫ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КИ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КЕ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КЯ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КЁ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КЮ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КЭ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КЬ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1" marR="51431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З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ЗУ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ЗО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ЗЫ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ЗИ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ЗЕ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ЗЯ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ЗЁ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ЗЮ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ЗЭ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ЗЬ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1" marR="51431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С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СЫ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СЯ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СЁ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СЮ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СЭ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СЬ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1" marR="51431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Ж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ЖУ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ЖО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ЖЁ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ЖЬ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1" marR="51431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Ш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ША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ШУ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ШО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ШИ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ШЕ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ШЁ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ШЬ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1" marR="51431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1" marR="5143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1" marR="51431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shitailiki.ru/images/pictures/muur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6142" y="0"/>
            <a:ext cx="5256584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68415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14" descr="http://www.printable-alphabets.com/wp-content/uploads/2012/12/print-signs-apostroph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437" y="2868732"/>
            <a:ext cx="936103" cy="100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 descr="http://www.stihi.ru/pics/2012/09/18/4297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4270" y="3284984"/>
            <a:ext cx="3474132" cy="302433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1876264" y="28396"/>
            <a:ext cx="136815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275856" y="1484784"/>
            <a:ext cx="504056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995936" y="14198"/>
            <a:ext cx="374441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0" b="1" dirty="0">
                <a:latin typeface="Times New Roman" pitchFamily="18" charset="0"/>
                <a:cs typeface="Times New Roman" pitchFamily="18" charset="0"/>
              </a:rPr>
              <a:t>нот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H="1">
            <a:off x="1772833" y="2090819"/>
            <a:ext cx="719809" cy="762117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2492642" y="2090818"/>
            <a:ext cx="738301" cy="777914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Двойные круглые скобки 15"/>
          <p:cNvSpPr/>
          <p:nvPr/>
        </p:nvSpPr>
        <p:spPr>
          <a:xfrm>
            <a:off x="1163182" y="2990030"/>
            <a:ext cx="2688738" cy="1440160"/>
          </a:xfrm>
          <a:prstGeom prst="bracketPair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1198069" y="2276872"/>
            <a:ext cx="115393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0" b="1" dirty="0">
                <a:latin typeface="Times New Roman" pitchFamily="18" charset="0"/>
                <a:cs typeface="Times New Roman" pitchFamily="18" charset="0"/>
              </a:rPr>
              <a:t>й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780757" y="2275520"/>
            <a:ext cx="90037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0" b="1" dirty="0">
                <a:latin typeface="Times New Roman" pitchFamily="18" charset="0"/>
                <a:cs typeface="Times New Roman" pitchFamily="18" charset="0"/>
              </a:rPr>
              <a:t>э</a:t>
            </a:r>
          </a:p>
        </p:txBody>
      </p:sp>
      <p:sp>
        <p:nvSpPr>
          <p:cNvPr id="25" name="Прямоугольный треугольник 24"/>
          <p:cNvSpPr/>
          <p:nvPr/>
        </p:nvSpPr>
        <p:spPr>
          <a:xfrm>
            <a:off x="1222714" y="5000195"/>
            <a:ext cx="2522918" cy="1440159"/>
          </a:xfrm>
          <a:prstGeom prst="rt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B050"/>
              </a:solidFill>
            </a:endParaRPr>
          </a:p>
        </p:txBody>
      </p:sp>
      <p:sp>
        <p:nvSpPr>
          <p:cNvPr id="26" name="Прямоугольный треугольник 25"/>
          <p:cNvSpPr/>
          <p:nvPr/>
        </p:nvSpPr>
        <p:spPr>
          <a:xfrm rot="10800000">
            <a:off x="1222714" y="5000195"/>
            <a:ext cx="2522917" cy="1440158"/>
          </a:xfrm>
          <a:prstGeom prst="rt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290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" grpId="0" animBg="1"/>
      <p:bldP spid="25" grpId="0" animBg="1"/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ttp://www.printable-alphabets.com/wp-content/uploads/2012/12/print-signs-apostroph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428" y="2934622"/>
            <a:ext cx="936103" cy="100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 descr="http://news-vendor.com/nimages/2/3/8/2386612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0044"/>
            <a:ext cx="2318086" cy="280149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2987824" y="163046"/>
            <a:ext cx="108012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ё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4409148" y="1589385"/>
            <a:ext cx="504056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148064" y="163045"/>
            <a:ext cx="388843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0" b="1" dirty="0" err="1">
                <a:latin typeface="Times New Roman" pitchFamily="18" charset="0"/>
                <a:cs typeface="Times New Roman" pitchFamily="18" charset="0"/>
              </a:rPr>
              <a:t>жик</a:t>
            </a:r>
            <a:endParaRPr lang="ru-RU" sz="150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3535002" y="2138054"/>
            <a:ext cx="738301" cy="777914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H="1">
            <a:off x="2915816" y="2138054"/>
            <a:ext cx="602957" cy="852077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Двойные круглые скобки 10"/>
          <p:cNvSpPr/>
          <p:nvPr/>
        </p:nvSpPr>
        <p:spPr>
          <a:xfrm>
            <a:off x="2261226" y="3140968"/>
            <a:ext cx="2688738" cy="1440160"/>
          </a:xfrm>
          <a:prstGeom prst="bracketPair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2341653" y="2420887"/>
            <a:ext cx="1292341" cy="24006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5000" b="1" dirty="0">
                <a:latin typeface="Times New Roman" pitchFamily="18" charset="0"/>
                <a:cs typeface="Times New Roman" pitchFamily="18" charset="0"/>
              </a:rPr>
              <a:t>й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88164" y="2420886"/>
            <a:ext cx="110053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0" b="1" dirty="0">
                <a:latin typeface="Times New Roman" pitchFamily="18" charset="0"/>
                <a:cs typeface="Times New Roman" pitchFamily="18" charset="0"/>
              </a:rPr>
              <a:t>о</a:t>
            </a:r>
          </a:p>
        </p:txBody>
      </p:sp>
      <p:sp>
        <p:nvSpPr>
          <p:cNvPr id="19" name="Прямоугольный треугольник 18"/>
          <p:cNvSpPr/>
          <p:nvPr/>
        </p:nvSpPr>
        <p:spPr>
          <a:xfrm>
            <a:off x="2214045" y="5085183"/>
            <a:ext cx="2609456" cy="1368153"/>
          </a:xfrm>
          <a:prstGeom prst="rt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ый треугольник 19"/>
          <p:cNvSpPr/>
          <p:nvPr/>
        </p:nvSpPr>
        <p:spPr>
          <a:xfrm rot="10800000">
            <a:off x="2214045" y="5085184"/>
            <a:ext cx="2609456" cy="1368152"/>
          </a:xfrm>
          <a:prstGeom prst="rt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7847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9" grpId="0" animBg="1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00166" y="2143116"/>
            <a:ext cx="63367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Физминутка</a:t>
            </a:r>
            <a:endParaRPr lang="ru-RU" sz="8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59479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ttp://www.printable-alphabets.com/wp-content/uploads/2012/12/print-signs-apostroph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0699" y="3206543"/>
            <a:ext cx="936103" cy="100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://www.intel-kids.ru/published/publicdata/INTELKIDSDB/attachments/SC/products_pictures/1442_0_enl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2697" y="3645024"/>
            <a:ext cx="2957472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91680" y="126386"/>
            <a:ext cx="208823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ю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545808" y="1589385"/>
            <a:ext cx="504056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291032" y="122143"/>
            <a:ext cx="266429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0" b="1" dirty="0">
                <a:latin typeface="Times New Roman" pitchFamily="18" charset="0"/>
                <a:cs typeface="Times New Roman" pitchFamily="18" charset="0"/>
              </a:rPr>
              <a:t>ла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>
            <a:off x="1724595" y="2348880"/>
            <a:ext cx="720080" cy="83419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451956" y="2348880"/>
            <a:ext cx="679884" cy="83419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Двойные круглые скобки 12"/>
          <p:cNvSpPr/>
          <p:nvPr/>
        </p:nvSpPr>
        <p:spPr>
          <a:xfrm>
            <a:off x="1084324" y="3429000"/>
            <a:ext cx="2767596" cy="1440160"/>
          </a:xfrm>
          <a:prstGeom prst="bracketPair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186410" y="2742850"/>
            <a:ext cx="1292341" cy="24006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5000" b="1" dirty="0">
                <a:latin typeface="Times New Roman" pitchFamily="18" charset="0"/>
                <a:cs typeface="Times New Roman" pitchFamily="18" charset="0"/>
              </a:rPr>
              <a:t>й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659616" y="2765976"/>
            <a:ext cx="1143088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0" b="1" dirty="0">
                <a:latin typeface="Times New Roman" pitchFamily="18" charset="0"/>
                <a:cs typeface="Times New Roman" pitchFamily="18" charset="0"/>
              </a:rPr>
              <a:t>у</a:t>
            </a:r>
          </a:p>
        </p:txBody>
      </p:sp>
      <p:sp>
        <p:nvSpPr>
          <p:cNvPr id="16" name="Прямоугольный треугольник 15"/>
          <p:cNvSpPr/>
          <p:nvPr/>
        </p:nvSpPr>
        <p:spPr>
          <a:xfrm>
            <a:off x="1204335" y="5242790"/>
            <a:ext cx="2593501" cy="1354561"/>
          </a:xfrm>
          <a:prstGeom prst="rt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ый треугольник 17"/>
          <p:cNvSpPr/>
          <p:nvPr/>
        </p:nvSpPr>
        <p:spPr>
          <a:xfrm rot="10800000">
            <a:off x="1211513" y="5242789"/>
            <a:ext cx="2586323" cy="1354561"/>
          </a:xfrm>
          <a:prstGeom prst="rt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6820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 animBg="1"/>
      <p:bldP spid="16" grpId="0" animBg="1"/>
      <p:bldP spid="18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643</TotalTime>
  <Words>176</Words>
  <Application>Microsoft Office PowerPoint</Application>
  <PresentationFormat>Экран (4:3)</PresentationFormat>
  <Paragraphs>158</Paragraphs>
  <Slides>11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Тема Office</vt:lpstr>
      <vt:lpstr>Двузвучные гласные буквы  Е Ё Ю Я.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SanBuild &amp; 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Дани</dc:creator>
  <cp:lastModifiedBy>Инна Демченко</cp:lastModifiedBy>
  <cp:revision>48</cp:revision>
  <dcterms:created xsi:type="dcterms:W3CDTF">2016-11-13T13:42:51Z</dcterms:created>
  <dcterms:modified xsi:type="dcterms:W3CDTF">2018-01-06T16:16:13Z</dcterms:modified>
</cp:coreProperties>
</file>