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84" y="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432D-4326-46B5-81BF-2A6B32BBDB5C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8BFE-1645-427A-BF27-B4F072A665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197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432D-4326-46B5-81BF-2A6B32BBDB5C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8BFE-1645-427A-BF27-B4F072A665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06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432D-4326-46B5-81BF-2A6B32BBDB5C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8BFE-1645-427A-BF27-B4F072A665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90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432D-4326-46B5-81BF-2A6B32BBDB5C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8BFE-1645-427A-BF27-B4F072A665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88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432D-4326-46B5-81BF-2A6B32BBDB5C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8BFE-1645-427A-BF27-B4F072A665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31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432D-4326-46B5-81BF-2A6B32BBDB5C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8BFE-1645-427A-BF27-B4F072A665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15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432D-4326-46B5-81BF-2A6B32BBDB5C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8BFE-1645-427A-BF27-B4F072A665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40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432D-4326-46B5-81BF-2A6B32BBDB5C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8BFE-1645-427A-BF27-B4F072A665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0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432D-4326-46B5-81BF-2A6B32BBDB5C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8BFE-1645-427A-BF27-B4F072A665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74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432D-4326-46B5-81BF-2A6B32BBDB5C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8BFE-1645-427A-BF27-B4F072A665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55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432D-4326-46B5-81BF-2A6B32BBDB5C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8BFE-1645-427A-BF27-B4F072A665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54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5432D-4326-46B5-81BF-2A6B32BBDB5C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08BFE-1645-427A-BF27-B4F072A665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6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Тема. Звуки и буквы.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87100-0D25-4CC2-AF97-F0F0F29772DC}"/>
              </a:ext>
            </a:extLst>
          </p:cNvPr>
          <p:cNvSpPr txBox="1"/>
          <p:nvPr/>
        </p:nvSpPr>
        <p:spPr>
          <a:xfrm>
            <a:off x="3275856" y="1628800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грамоте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класс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BE40E3-B29F-4CAE-B8FC-C1DFB705A459}"/>
              </a:ext>
            </a:extLst>
          </p:cNvPr>
          <p:cNvSpPr txBox="1"/>
          <p:nvPr/>
        </p:nvSpPr>
        <p:spPr>
          <a:xfrm>
            <a:off x="2123728" y="341578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 «Начальная инновационная школа»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DACCAAD-751F-4268-B21E-FD9C71B73F04}"/>
              </a:ext>
            </a:extLst>
          </p:cNvPr>
          <p:cNvSpPr/>
          <p:nvPr/>
        </p:nvSpPr>
        <p:spPr>
          <a:xfrm>
            <a:off x="395536" y="52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МБОУ СОШ № 40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Демченко Инна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3861653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log.timesunion.com/healthylifemagazine/files/2012/10/DidYouKnow_DT9218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989" y="116632"/>
            <a:ext cx="443547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9832" y="4581128"/>
            <a:ext cx="936104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4575423"/>
            <a:ext cx="936104" cy="8755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059832" y="4395403"/>
            <a:ext cx="0" cy="122413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994807" y="4594076"/>
            <a:ext cx="936104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29783" y="4594076"/>
            <a:ext cx="936104" cy="8755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65887" y="4594076"/>
            <a:ext cx="9361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5508104" y="4110360"/>
            <a:ext cx="108012" cy="3043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38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0.liveinternet.ru/images/attach/c/11/128/466/128466346_4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789040"/>
            <a:ext cx="4233417" cy="288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ngimg.com/upload/padlock_PNG938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3925"/>
            <a:ext cx="1985974" cy="274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19750" y="1493540"/>
            <a:ext cx="9361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51898" y="1493540"/>
            <a:ext cx="9361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924106" y="1503809"/>
            <a:ext cx="9361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096508" y="5021733"/>
            <a:ext cx="9361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51898" y="5007272"/>
            <a:ext cx="9361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925197" y="5007272"/>
            <a:ext cx="9361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55854" y="1482130"/>
            <a:ext cx="936104" cy="8755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88002" y="1492399"/>
            <a:ext cx="936104" cy="8755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55854" y="5007272"/>
            <a:ext cx="936104" cy="8755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88002" y="5010323"/>
            <a:ext cx="936104" cy="8755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006444" y="1323789"/>
            <a:ext cx="0" cy="122413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006444" y="4809170"/>
            <a:ext cx="0" cy="122413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7524328" y="1019486"/>
            <a:ext cx="108012" cy="3043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5513787" y="4581128"/>
            <a:ext cx="108012" cy="3043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92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-fotki.yandex.ru/get/5642/45229086.11/0_7d106_c3bea096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08" y="4005064"/>
            <a:ext cx="3054337" cy="177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4.bp.blogspot.com/-pXeOBFgBdUk/UHjSayIKnQI/AAAAAAAABN4/QL8Tc51DAYc/s1600/image1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9" y="404665"/>
            <a:ext cx="173844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clipartsfree.net/vector/large/roystonlodge_Simple_Glossy_Circle_Button_Red_Vector_C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09" y="1456556"/>
            <a:ext cx="144516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cliparts.co/cliparts/rTL/n6L/rTLn6LkT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598" y="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12245" y="1397125"/>
            <a:ext cx="9361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59015" y="1391420"/>
            <a:ext cx="9361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51017" y="1397125"/>
            <a:ext cx="9361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114913" y="1385715"/>
            <a:ext cx="936104" cy="8755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051017" y="1191671"/>
            <a:ext cx="0" cy="122413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987121" y="1385715"/>
            <a:ext cx="936104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923225" y="1385715"/>
            <a:ext cx="936104" cy="8755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5013176"/>
            <a:ext cx="9361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071591" y="5013176"/>
            <a:ext cx="9361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954639" y="5001766"/>
            <a:ext cx="9361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18535" y="5001766"/>
            <a:ext cx="936104" cy="8755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25656" y="5001766"/>
            <a:ext cx="936104" cy="8755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95033" y="5001766"/>
            <a:ext cx="936104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954639" y="4828190"/>
            <a:ext cx="0" cy="122413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8397236" y="986733"/>
            <a:ext cx="108012" cy="3043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5474953" y="4567531"/>
            <a:ext cx="108012" cy="3043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34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dirty="0">
                <a:solidFill>
                  <a:srgbClr val="FF0000"/>
                </a:solidFill>
              </a:rPr>
              <a:t>Письмо</a:t>
            </a:r>
          </a:p>
        </p:txBody>
      </p:sp>
    </p:spTree>
    <p:extLst>
      <p:ext uri="{BB962C8B-B14F-4D97-AF65-F5344CB8AC3E}">
        <p14:creationId xmlns:p14="http://schemas.microsoft.com/office/powerpoint/2010/main" val="3211706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772816"/>
            <a:ext cx="9361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1778521"/>
            <a:ext cx="9361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1789931"/>
            <a:ext cx="9361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1767111"/>
            <a:ext cx="936104" cy="8755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1778521"/>
            <a:ext cx="936104" cy="8755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1789931"/>
            <a:ext cx="936104" cy="8755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363083" y="1592796"/>
            <a:ext cx="0" cy="122413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225766" y="1592796"/>
            <a:ext cx="0" cy="122413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4752020" y="1302825"/>
            <a:ext cx="108012" cy="3043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68960"/>
            <a:ext cx="4824536" cy="324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12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372047"/>
            <a:ext cx="9361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1369021"/>
            <a:ext cx="936104" cy="8755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1380431"/>
            <a:ext cx="936104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1389931"/>
            <a:ext cx="936104" cy="8755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1402904"/>
            <a:ext cx="936104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1407071"/>
            <a:ext cx="936104" cy="8755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779912" y="1232756"/>
            <a:ext cx="0" cy="122413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662403" y="1215616"/>
            <a:ext cx="0" cy="122413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5180738" y="928453"/>
            <a:ext cx="108012" cy="3043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http://img-fotki.yandex.ru/get/6612/16969765.7a/0_69cb9_4a10d1ae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012" y="2924944"/>
            <a:ext cx="3793393" cy="376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86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454039"/>
            <a:ext cx="9361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35710" y="1475446"/>
            <a:ext cx="9361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99137" y="1486856"/>
            <a:ext cx="9361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71345" y="1484971"/>
            <a:ext cx="9361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63044" y="1454039"/>
            <a:ext cx="936104" cy="8755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63033" y="1475446"/>
            <a:ext cx="936104" cy="8755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25090" y="1486856"/>
            <a:ext cx="936104" cy="8755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899148" y="1274019"/>
            <a:ext cx="0" cy="122413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799137" y="1323753"/>
            <a:ext cx="0" cy="122413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193142" y="1019450"/>
            <a:ext cx="108012" cy="3043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s://mdata.yandex.net/i?path=b0412170314_img_id380294105179975929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414" y="2996952"/>
            <a:ext cx="317987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22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447" y="1412776"/>
            <a:ext cx="9361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6243" y="1407071"/>
            <a:ext cx="936104" cy="8755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98243" y="1407071"/>
            <a:ext cx="936104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1407071"/>
            <a:ext cx="936104" cy="8755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198243" y="1227051"/>
            <a:ext cx="0" cy="122413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 descr="http://img-fotki.yandex.ru/get/9557/47407354.d14/0_1511de_e164ff0f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797" y="2780928"/>
            <a:ext cx="3867100" cy="37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3712568" y="903724"/>
            <a:ext cx="108012" cy="3043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74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otto.net.ua/old_site/img/animals2/1292836846_F2E8E3F02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21702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613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ekievtimes.ua/wp-content/uploads/2013/01/1357645519_morning_howl_howling_wol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59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vit24.net/images/stories/articles/2013/Tecnology/10-2013/09/%D0%9A%D0%B0%D0%BA-%D1%80%D0%B8%D1%81%D0%BE%D0%B2%D0%B0%D1%82%D1%8C-%D0%BA%D0%BE%D0%BC%D0%B0%D1%80%D0%B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54"/>
            <a:ext cx="9144000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433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stromeridian.su/gadaniya/primeta/image/primeti-zh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65982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691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Сколько в слове гласных, столько и слогов!</a:t>
            </a:r>
          </a:p>
        </p:txBody>
      </p:sp>
      <p:pic>
        <p:nvPicPr>
          <p:cNvPr id="5122" name="Picture 2" descr="http://png-images.ru/wp-content/uploads/2015/02/02/4533/png/onion_PNG6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94" y="2012082"/>
            <a:ext cx="19812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516" y="4448522"/>
            <a:ext cx="9361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68438" y="4437112"/>
            <a:ext cx="936104" cy="8755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04542" y="4437112"/>
            <a:ext cx="936104" cy="875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http://pngimg.com/upload/pepper_PNG325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836" y="2115642"/>
            <a:ext cx="1391180" cy="187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283968" y="4473116"/>
            <a:ext cx="936104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4467411"/>
            <a:ext cx="936104" cy="8755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183374" y="4298801"/>
            <a:ext cx="0" cy="122413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203515" y="4470598"/>
            <a:ext cx="936104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54054" y="4448522"/>
            <a:ext cx="947812" cy="8861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01866" y="4459188"/>
            <a:ext cx="936104" cy="875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5658011" y="3994498"/>
            <a:ext cx="108012" cy="3043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24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4.bp.blogspot.com/-1gpbd8cvVRg/VSbHx1xAzNI/AAAAAAAABb4/FuJ-EvRLiKs/s1600/pomid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221" y="908720"/>
            <a:ext cx="2813401" cy="274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4581128"/>
            <a:ext cx="9361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581128"/>
            <a:ext cx="936104" cy="8755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845457" y="4406813"/>
            <a:ext cx="0" cy="122413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845457" y="4592538"/>
            <a:ext cx="936104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81561" y="4592538"/>
            <a:ext cx="936104" cy="8755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717665" y="4436082"/>
            <a:ext cx="0" cy="122413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738092" y="4592538"/>
            <a:ext cx="9361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00514" y="4582219"/>
            <a:ext cx="936104" cy="8755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43464" y="4582219"/>
            <a:ext cx="9361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6215397" y="4042420"/>
            <a:ext cx="108012" cy="3043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78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ngimg.com/upload/chicken_PNG2160.pn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054" y="476672"/>
            <a:ext cx="333541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91539" y="4554388"/>
            <a:ext cx="9361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27643" y="4548683"/>
            <a:ext cx="936104" cy="8755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71709" y="4374368"/>
            <a:ext cx="0" cy="122413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499656" y="4564260"/>
            <a:ext cx="936104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35760" y="4564360"/>
            <a:ext cx="936104" cy="8755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73352" y="4374368"/>
            <a:ext cx="0" cy="122413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378288" y="4566220"/>
            <a:ext cx="9361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14392" y="4566220"/>
            <a:ext cx="936104" cy="8755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2995695" y="4070065"/>
            <a:ext cx="108012" cy="3043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30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iled7-22.my.mail.ru/pic?url=http%3A%2F%2Fi074.radikal.ru%2F1404%2F0c%2F829650f1ed78.png&amp;mw=&amp;mh=&amp;sig=f2cf236cb77a0ea32da8ccdbb1091e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9042"/>
            <a:ext cx="275270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4725144"/>
            <a:ext cx="936104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4725144"/>
            <a:ext cx="936104" cy="8755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51920" y="4545124"/>
            <a:ext cx="0" cy="122413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875906" y="4743722"/>
            <a:ext cx="9361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12010" y="4743722"/>
            <a:ext cx="936104" cy="8755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48114" y="4755132"/>
            <a:ext cx="9361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5280062" y="4262512"/>
            <a:ext cx="108012" cy="3043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2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36</Words>
  <Application>Microsoft Office PowerPoint</Application>
  <PresentationFormat>Экран (4:3)</PresentationFormat>
  <Paragraphs>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Тема. Звуки и буквы.</vt:lpstr>
      <vt:lpstr>Презентация PowerPoint</vt:lpstr>
      <vt:lpstr>Презентация PowerPoint</vt:lpstr>
      <vt:lpstr>Презентация PowerPoint</vt:lpstr>
      <vt:lpstr>Презентация PowerPoint</vt:lpstr>
      <vt:lpstr>Сколько в слове гласных, столько и слогов!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Письмо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SanBuild &amp; 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Звуки и буквы.</dc:title>
  <dc:creator>Дани</dc:creator>
  <cp:lastModifiedBy>Инна Демченко</cp:lastModifiedBy>
  <cp:revision>10</cp:revision>
  <dcterms:created xsi:type="dcterms:W3CDTF">2016-09-11T16:10:13Z</dcterms:created>
  <dcterms:modified xsi:type="dcterms:W3CDTF">2017-11-06T17:15:37Z</dcterms:modified>
</cp:coreProperties>
</file>